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3" r:id="rId2"/>
    <p:sldId id="320" r:id="rId3"/>
    <p:sldId id="287" r:id="rId4"/>
    <p:sldId id="314" r:id="rId5"/>
    <p:sldId id="321" r:id="rId6"/>
    <p:sldId id="317" r:id="rId7"/>
    <p:sldId id="318" r:id="rId8"/>
    <p:sldId id="319" r:id="rId9"/>
    <p:sldId id="278" r:id="rId10"/>
    <p:sldId id="322" r:id="rId11"/>
    <p:sldId id="316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1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5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ko-KR" smtClean="0"/>
              <a:t>(02) JOIN-200325.pptx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925-BB41-4469-9297-3FB408E22D5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B2065-FA14-4B84-88B4-86D579BA08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032905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ko-KR" smtClean="0"/>
              <a:t>(02) JOIN-200325.pptx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BEF6A-4B37-4A0D-BD59-B445F8161F02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E7DC8-62FB-473C-8192-782CCB68FF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61202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260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6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647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32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371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75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970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344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211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139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66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8754-0D8E-431C-9F3D-75EDF263346B}" type="datetimeFigureOut">
              <a:rPr lang="ko-KR" altLang="en-US" smtClean="0"/>
              <a:t>22-11-01(Tue)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242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3300666" y="1549115"/>
            <a:ext cx="5082758" cy="1159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2800" smtClean="0"/>
              <a:t>JOIN : </a:t>
            </a:r>
            <a:r>
              <a:rPr lang="ko-KR" altLang="en-US" sz="2800" smtClean="0"/>
              <a:t>테이블 연결연산</a:t>
            </a:r>
            <a:endParaRPr lang="ko-KR" altLang="en-US" sz="2800"/>
          </a:p>
        </p:txBody>
      </p:sp>
    </p:spTree>
    <p:extLst>
      <p:ext uri="{BB962C8B-B14F-4D97-AF65-F5344CB8AC3E}">
        <p14:creationId xmlns:p14="http://schemas.microsoft.com/office/powerpoint/2010/main" val="1271500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제목 1"/>
          <p:cNvSpPr txBox="1">
            <a:spLocks/>
          </p:cNvSpPr>
          <p:nvPr/>
        </p:nvSpPr>
        <p:spPr>
          <a:xfrm>
            <a:off x="2615063" y="822347"/>
            <a:ext cx="1955745" cy="613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en-US" altLang="ko-KR" sz="28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 </a:t>
            </a:r>
            <a:r>
              <a:rPr lang="ko-KR" altLang="en-US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조인칼럼</a:t>
            </a:r>
            <a:r>
              <a:rPr lang="en-US" altLang="ko-KR" sz="2800" b="1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8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(where </a:t>
            </a:r>
            <a:r>
              <a:rPr lang="ko-KR" altLang="en-US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조인칼럼</a:t>
            </a: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8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5261276" y="1168259"/>
            <a:ext cx="2027340" cy="2593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LEFT JOIN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ON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select * 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from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where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(+);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9" name="내용 개체 틀 2"/>
          <p:cNvSpPr txBox="1">
            <a:spLocks/>
          </p:cNvSpPr>
          <p:nvPr/>
        </p:nvSpPr>
        <p:spPr>
          <a:xfrm>
            <a:off x="388840" y="3522323"/>
            <a:ext cx="2069614" cy="298957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from 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LEFT JOIN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ON 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&gt;0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800"/>
              </a:lnSpc>
              <a:buNone/>
            </a:pP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select * 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where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(+)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and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&gt;0;</a:t>
            </a:r>
          </a:p>
          <a:p>
            <a:pPr marL="0" indent="0" fontAlgn="base">
              <a:lnSpc>
                <a:spcPts val="8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7" name="꺾인 연결선 26"/>
          <p:cNvCxnSpPr>
            <a:stCxn id="11" idx="1"/>
            <a:endCxn id="19" idx="3"/>
          </p:cNvCxnSpPr>
          <p:nvPr/>
        </p:nvCxnSpPr>
        <p:spPr>
          <a:xfrm rot="10800000" flipV="1">
            <a:off x="2458454" y="2465091"/>
            <a:ext cx="2802822" cy="2552018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표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168313"/>
              </p:ext>
            </p:extLst>
          </p:nvPr>
        </p:nvGraphicFramePr>
        <p:xfrm>
          <a:off x="6549866" y="4265962"/>
          <a:ext cx="624115" cy="62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35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35780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2719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66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none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u="none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none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</a:t>
                      </a:r>
                      <a:endParaRPr lang="ko-KR" altLang="en-US" sz="1000" b="1" u="none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40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104" name="표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86877"/>
              </p:ext>
            </p:extLst>
          </p:nvPr>
        </p:nvGraphicFramePr>
        <p:xfrm>
          <a:off x="5513634" y="4264648"/>
          <a:ext cx="599036" cy="614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04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5775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089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0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753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cxnSp>
        <p:nvCxnSpPr>
          <p:cNvPr id="105" name="직선 연결선 104"/>
          <p:cNvCxnSpPr/>
          <p:nvPr/>
        </p:nvCxnSpPr>
        <p:spPr>
          <a:xfrm>
            <a:off x="6099772" y="4637545"/>
            <a:ext cx="437196" cy="5846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내용 개체 틀 2"/>
          <p:cNvSpPr txBox="1">
            <a:spLocks/>
          </p:cNvSpPr>
          <p:nvPr/>
        </p:nvSpPr>
        <p:spPr>
          <a:xfrm>
            <a:off x="394198" y="170990"/>
            <a:ext cx="2069614" cy="32217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LEFT JOIN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  ON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and 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&gt;0;</a:t>
            </a:r>
          </a:p>
          <a:p>
            <a:pPr marL="0" indent="0" fontAlgn="base">
              <a:lnSpc>
                <a:spcPts val="8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where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(+)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and  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(+)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&gt;0;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</p:txBody>
      </p:sp>
      <p:cxnSp>
        <p:nvCxnSpPr>
          <p:cNvPr id="35" name="꺾인 연결선 34"/>
          <p:cNvCxnSpPr>
            <a:stCxn id="11" idx="1"/>
            <a:endCxn id="31" idx="3"/>
          </p:cNvCxnSpPr>
          <p:nvPr/>
        </p:nvCxnSpPr>
        <p:spPr>
          <a:xfrm rot="10800000">
            <a:off x="2463812" y="1781885"/>
            <a:ext cx="2797464" cy="683206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5755073" y="5016288"/>
            <a:ext cx="1043076" cy="919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5" name="타원 44"/>
          <p:cNvSpPr/>
          <p:nvPr/>
        </p:nvSpPr>
        <p:spPr>
          <a:xfrm>
            <a:off x="5864675" y="5123969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6" name="타원 45"/>
          <p:cNvSpPr/>
          <p:nvPr/>
        </p:nvSpPr>
        <p:spPr>
          <a:xfrm>
            <a:off x="6476916" y="5371384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5864675" y="5371384"/>
            <a:ext cx="220384" cy="2059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8" name="타원 47"/>
          <p:cNvSpPr/>
          <p:nvPr/>
        </p:nvSpPr>
        <p:spPr>
          <a:xfrm>
            <a:off x="6476916" y="5123969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49" name="직선 연결선 48"/>
          <p:cNvCxnSpPr>
            <a:stCxn id="45" idx="6"/>
            <a:endCxn id="48" idx="2"/>
          </p:cNvCxnSpPr>
          <p:nvPr/>
        </p:nvCxnSpPr>
        <p:spPr>
          <a:xfrm>
            <a:off x="6072977" y="5228975"/>
            <a:ext cx="403939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타원 49"/>
          <p:cNvSpPr/>
          <p:nvPr/>
        </p:nvSpPr>
        <p:spPr>
          <a:xfrm>
            <a:off x="6476916" y="5610301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+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51" name="직선 연결선 50"/>
          <p:cNvCxnSpPr>
            <a:stCxn id="47" idx="6"/>
            <a:endCxn id="50" idx="2"/>
          </p:cNvCxnSpPr>
          <p:nvPr/>
        </p:nvCxnSpPr>
        <p:spPr>
          <a:xfrm>
            <a:off x="6085059" y="5474378"/>
            <a:ext cx="391857" cy="24111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타원 51"/>
          <p:cNvSpPr/>
          <p:nvPr/>
        </p:nvSpPr>
        <p:spPr>
          <a:xfrm>
            <a:off x="5868738" y="5608873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0" name="내용 개체 틀 2"/>
          <p:cNvSpPr txBox="1">
            <a:spLocks/>
          </p:cNvSpPr>
          <p:nvPr/>
        </p:nvSpPr>
        <p:spPr>
          <a:xfrm>
            <a:off x="9736580" y="973152"/>
            <a:ext cx="2056823" cy="20323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LEFT JOIN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  ON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and </a:t>
            </a:r>
            <a:r>
              <a:rPr lang="ko-KR" altLang="en-US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='</a:t>
            </a:r>
            <a:r>
              <a:rPr lang="ko-KR" altLang="en-US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';</a:t>
            </a:r>
          </a:p>
          <a:p>
            <a:pPr marL="0" indent="0" fontAlgn="base">
              <a:lnSpc>
                <a:spcPts val="8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 학번 과목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5" name="내용 개체 틀 2"/>
          <p:cNvSpPr txBox="1">
            <a:spLocks/>
          </p:cNvSpPr>
          <p:nvPr/>
        </p:nvSpPr>
        <p:spPr>
          <a:xfrm>
            <a:off x="9723789" y="3381177"/>
            <a:ext cx="2069614" cy="32217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LEFT JOIN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  ON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where 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='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';</a:t>
            </a:r>
          </a:p>
          <a:p>
            <a:pPr marL="0" indent="0" fontAlgn="base">
              <a:lnSpc>
                <a:spcPts val="8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where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(+)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and 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='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';</a:t>
            </a:r>
          </a:p>
          <a:p>
            <a:pPr marL="0" indent="0" fontAlgn="base">
              <a:lnSpc>
                <a:spcPts val="8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7846769" y="822347"/>
            <a:ext cx="2002168" cy="613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en-US" altLang="ko-KR" sz="28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 </a:t>
            </a:r>
            <a:r>
              <a:rPr lang="ko-KR" altLang="en-US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일반칼럼</a:t>
            </a:r>
            <a:r>
              <a:rPr lang="en-US" altLang="ko-KR" sz="2800" b="1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8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(where </a:t>
            </a:r>
            <a:r>
              <a:rPr lang="ko-KR" altLang="en-US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일반칼럼</a:t>
            </a: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8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40" name="꺾인 연결선 39"/>
          <p:cNvCxnSpPr>
            <a:stCxn id="11" idx="3"/>
            <a:endCxn id="80" idx="1"/>
          </p:cNvCxnSpPr>
          <p:nvPr/>
        </p:nvCxnSpPr>
        <p:spPr>
          <a:xfrm flipV="1">
            <a:off x="7288616" y="1989341"/>
            <a:ext cx="2447964" cy="475750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꺾인 연결선 42"/>
          <p:cNvCxnSpPr>
            <a:stCxn id="11" idx="3"/>
            <a:endCxn id="85" idx="1"/>
          </p:cNvCxnSpPr>
          <p:nvPr/>
        </p:nvCxnSpPr>
        <p:spPr>
          <a:xfrm>
            <a:off x="7288616" y="2465091"/>
            <a:ext cx="2435173" cy="2526981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제목 1"/>
          <p:cNvSpPr txBox="1">
            <a:spLocks/>
          </p:cNvSpPr>
          <p:nvPr/>
        </p:nvSpPr>
        <p:spPr>
          <a:xfrm>
            <a:off x="5096321" y="121688"/>
            <a:ext cx="2444097" cy="778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조건의 위치</a:t>
            </a:r>
            <a:r>
              <a:rPr lang="en-US" altLang="ko-KR" sz="28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]</a:t>
            </a:r>
            <a:endParaRPr lang="ko-KR" altLang="en-US" sz="28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7692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직사각형 86"/>
          <p:cNvSpPr/>
          <p:nvPr/>
        </p:nvSpPr>
        <p:spPr>
          <a:xfrm>
            <a:off x="2655616" y="1240283"/>
            <a:ext cx="1039645" cy="629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413166" y="800639"/>
            <a:ext cx="1603642" cy="201265"/>
          </a:xfrm>
          <a:prstGeom prst="rect">
            <a:avLst/>
          </a:prstGeom>
        </p:spPr>
        <p:txBody>
          <a:bodyPr vert="horz" lIns="0" tIns="0" rIns="0" bIns="0" rtlCol="0" anchor="ctr">
            <a:normAutofit fontScale="325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mtClean="0"/>
              <a:t>2</a:t>
            </a:r>
            <a:r>
              <a:rPr lang="ko-KR" altLang="en-US" smtClean="0"/>
              <a:t>개 테이블 </a:t>
            </a:r>
            <a:r>
              <a:rPr lang="en-US" altLang="ko-KR" b="1" smtClean="0"/>
              <a:t>JOIN</a:t>
            </a:r>
            <a:endParaRPr lang="ko-KR" altLang="en-US" b="1"/>
          </a:p>
        </p:txBody>
      </p:sp>
      <p:cxnSp>
        <p:nvCxnSpPr>
          <p:cNvPr id="24" name="꺾인 연결선 23"/>
          <p:cNvCxnSpPr>
            <a:stCxn id="66" idx="2"/>
            <a:endCxn id="27" idx="1"/>
          </p:cNvCxnSpPr>
          <p:nvPr/>
        </p:nvCxnSpPr>
        <p:spPr>
          <a:xfrm rot="16200000" flipH="1">
            <a:off x="171382" y="1202415"/>
            <a:ext cx="498363" cy="213892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제목 1"/>
          <p:cNvSpPr txBox="1">
            <a:spLocks/>
          </p:cNvSpPr>
          <p:nvPr/>
        </p:nvSpPr>
        <p:spPr>
          <a:xfrm>
            <a:off x="527509" y="1408573"/>
            <a:ext cx="1116543" cy="299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mtClean="0"/>
              <a:t>Cross</a:t>
            </a:r>
            <a:endParaRPr lang="ko-KR" altLang="en-US"/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527509" y="2486885"/>
            <a:ext cx="1116543" cy="299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i="1" smtClean="0"/>
              <a:t>Inner</a:t>
            </a:r>
            <a:endParaRPr lang="ko-KR" altLang="en-US" i="1"/>
          </a:p>
        </p:txBody>
      </p:sp>
      <p:sp>
        <p:nvSpPr>
          <p:cNvPr id="30" name="제목 1"/>
          <p:cNvSpPr txBox="1">
            <a:spLocks/>
          </p:cNvSpPr>
          <p:nvPr/>
        </p:nvSpPr>
        <p:spPr>
          <a:xfrm>
            <a:off x="527509" y="3107358"/>
            <a:ext cx="1116543" cy="299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i="1" smtClean="0"/>
              <a:t>Outer</a:t>
            </a:r>
            <a:endParaRPr lang="ko-KR" altLang="en-US" i="1"/>
          </a:p>
        </p:txBody>
      </p:sp>
      <p:cxnSp>
        <p:nvCxnSpPr>
          <p:cNvPr id="31" name="꺾인 연결선 30"/>
          <p:cNvCxnSpPr>
            <a:stCxn id="66" idx="2"/>
            <a:endCxn id="29" idx="1"/>
          </p:cNvCxnSpPr>
          <p:nvPr/>
        </p:nvCxnSpPr>
        <p:spPr>
          <a:xfrm rot="16200000" flipH="1">
            <a:off x="-367774" y="1741571"/>
            <a:ext cx="1576675" cy="213892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꺾인 연결선 31"/>
          <p:cNvCxnSpPr>
            <a:stCxn id="66" idx="2"/>
            <a:endCxn id="30" idx="1"/>
          </p:cNvCxnSpPr>
          <p:nvPr/>
        </p:nvCxnSpPr>
        <p:spPr>
          <a:xfrm rot="16200000" flipH="1">
            <a:off x="-678011" y="2051808"/>
            <a:ext cx="2197148" cy="213892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꺾인 연결선 53"/>
          <p:cNvCxnSpPr>
            <a:stCxn id="30" idx="2"/>
            <a:endCxn id="55" idx="1"/>
          </p:cNvCxnSpPr>
          <p:nvPr/>
        </p:nvCxnSpPr>
        <p:spPr>
          <a:xfrm rot="16200000" flipH="1">
            <a:off x="1071791" y="3421288"/>
            <a:ext cx="367576" cy="339596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제목 1"/>
          <p:cNvSpPr txBox="1">
            <a:spLocks/>
          </p:cNvSpPr>
          <p:nvPr/>
        </p:nvSpPr>
        <p:spPr>
          <a:xfrm>
            <a:off x="1425377" y="3624904"/>
            <a:ext cx="922763" cy="299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mtClean="0"/>
              <a:t>Left</a:t>
            </a:r>
            <a:endParaRPr lang="ko-KR" altLang="en-US"/>
          </a:p>
        </p:txBody>
      </p:sp>
      <p:sp>
        <p:nvSpPr>
          <p:cNvPr id="56" name="제목 1"/>
          <p:cNvSpPr txBox="1">
            <a:spLocks/>
          </p:cNvSpPr>
          <p:nvPr/>
        </p:nvSpPr>
        <p:spPr>
          <a:xfrm>
            <a:off x="1425377" y="5938246"/>
            <a:ext cx="922763" cy="299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mtClean="0"/>
              <a:t>Right</a:t>
            </a:r>
            <a:endParaRPr lang="ko-KR" altLang="en-US"/>
          </a:p>
        </p:txBody>
      </p:sp>
      <p:sp>
        <p:nvSpPr>
          <p:cNvPr id="57" name="제목 1"/>
          <p:cNvSpPr txBox="1">
            <a:spLocks/>
          </p:cNvSpPr>
          <p:nvPr/>
        </p:nvSpPr>
        <p:spPr>
          <a:xfrm>
            <a:off x="1425377" y="4818381"/>
            <a:ext cx="922763" cy="272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mtClean="0"/>
              <a:t>Full</a:t>
            </a:r>
            <a:endParaRPr lang="ko-KR" altLang="en-US"/>
          </a:p>
        </p:txBody>
      </p:sp>
      <p:cxnSp>
        <p:nvCxnSpPr>
          <p:cNvPr id="58" name="꺾인 연결선 57"/>
          <p:cNvCxnSpPr>
            <a:stCxn id="30" idx="2"/>
            <a:endCxn id="56" idx="1"/>
          </p:cNvCxnSpPr>
          <p:nvPr/>
        </p:nvCxnSpPr>
        <p:spPr>
          <a:xfrm rot="16200000" flipH="1">
            <a:off x="-84880" y="4577959"/>
            <a:ext cx="2680918" cy="339596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꺾인 연결선 58"/>
          <p:cNvCxnSpPr>
            <a:stCxn id="30" idx="2"/>
            <a:endCxn id="57" idx="1"/>
          </p:cNvCxnSpPr>
          <p:nvPr/>
        </p:nvCxnSpPr>
        <p:spPr>
          <a:xfrm rot="16200000" flipH="1">
            <a:off x="481869" y="4011210"/>
            <a:ext cx="1547420" cy="339596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타원 73"/>
          <p:cNvSpPr/>
          <p:nvPr/>
        </p:nvSpPr>
        <p:spPr>
          <a:xfrm>
            <a:off x="2773795" y="4694176"/>
            <a:ext cx="519494" cy="52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타원 75"/>
          <p:cNvSpPr/>
          <p:nvPr/>
        </p:nvSpPr>
        <p:spPr>
          <a:xfrm>
            <a:off x="3082460" y="4694174"/>
            <a:ext cx="519494" cy="52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타원 74"/>
          <p:cNvSpPr/>
          <p:nvPr/>
        </p:nvSpPr>
        <p:spPr>
          <a:xfrm>
            <a:off x="2775686" y="4694174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타원 77"/>
          <p:cNvSpPr/>
          <p:nvPr/>
        </p:nvSpPr>
        <p:spPr>
          <a:xfrm>
            <a:off x="2785848" y="3511789"/>
            <a:ext cx="519494" cy="52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타원 76"/>
          <p:cNvSpPr/>
          <p:nvPr/>
        </p:nvSpPr>
        <p:spPr>
          <a:xfrm>
            <a:off x="3082460" y="3511789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타원 78"/>
          <p:cNvSpPr/>
          <p:nvPr/>
        </p:nvSpPr>
        <p:spPr>
          <a:xfrm>
            <a:off x="3082460" y="5826760"/>
            <a:ext cx="519494" cy="52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타원 79"/>
          <p:cNvSpPr/>
          <p:nvPr/>
        </p:nvSpPr>
        <p:spPr>
          <a:xfrm>
            <a:off x="2776252" y="5830615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타원 80"/>
          <p:cNvSpPr/>
          <p:nvPr/>
        </p:nvSpPr>
        <p:spPr>
          <a:xfrm>
            <a:off x="3078672" y="2441390"/>
            <a:ext cx="193535" cy="39149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타원 81"/>
          <p:cNvSpPr/>
          <p:nvPr/>
        </p:nvSpPr>
        <p:spPr>
          <a:xfrm>
            <a:off x="3074682" y="2373080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타원 82"/>
          <p:cNvSpPr/>
          <p:nvPr/>
        </p:nvSpPr>
        <p:spPr>
          <a:xfrm>
            <a:off x="2756703" y="2373080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타원 88"/>
          <p:cNvSpPr/>
          <p:nvPr/>
        </p:nvSpPr>
        <p:spPr>
          <a:xfrm>
            <a:off x="3105943" y="1318009"/>
            <a:ext cx="472267" cy="473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타원 89"/>
          <p:cNvSpPr/>
          <p:nvPr/>
        </p:nvSpPr>
        <p:spPr>
          <a:xfrm>
            <a:off x="2809462" y="1318581"/>
            <a:ext cx="472267" cy="473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1" name="표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807553"/>
              </p:ext>
            </p:extLst>
          </p:nvPr>
        </p:nvGraphicFramePr>
        <p:xfrm>
          <a:off x="8555758" y="1010454"/>
          <a:ext cx="1594592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21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871671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</a:tblGrid>
              <a:tr h="2698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</a:t>
                      </a: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FROM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cross join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717616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이름 학번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   </a:t>
                      </a: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kern="1200" smtClean="0">
                        <a:solidFill>
                          <a:srgbClr val="FF0000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  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   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2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   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2 </a:t>
                      </a:r>
                      <a:endParaRPr lang="ko-KR" altLang="en-US" sz="1000" b="1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 과목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r>
                        <a:rPr lang="ko-KR" altLang="en-US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kern="1200" smtClean="0">
                        <a:solidFill>
                          <a:srgbClr val="FF0000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3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영어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3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영어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</a:tbl>
          </a:graphicData>
        </a:graphic>
      </p:graphicFrame>
      <p:cxnSp>
        <p:nvCxnSpPr>
          <p:cNvPr id="99" name="꺾인 연결선 98"/>
          <p:cNvCxnSpPr>
            <a:stCxn id="87" idx="3"/>
            <a:endCxn id="50" idx="1"/>
          </p:cNvCxnSpPr>
          <p:nvPr/>
        </p:nvCxnSpPr>
        <p:spPr>
          <a:xfrm flipV="1">
            <a:off x="3695261" y="1549250"/>
            <a:ext cx="1559255" cy="5616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꺾인 연결선 101"/>
          <p:cNvCxnSpPr>
            <a:stCxn id="27" idx="3"/>
            <a:endCxn id="87" idx="1"/>
          </p:cNvCxnSpPr>
          <p:nvPr/>
        </p:nvCxnSpPr>
        <p:spPr>
          <a:xfrm flipV="1">
            <a:off x="1644052" y="1554866"/>
            <a:ext cx="1011564" cy="3677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표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6506"/>
              </p:ext>
            </p:extLst>
          </p:nvPr>
        </p:nvGraphicFramePr>
        <p:xfrm>
          <a:off x="8555758" y="2176058"/>
          <a:ext cx="160909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51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717847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</a:tblGrid>
              <a:tr h="222549"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</a:t>
                      </a: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FROM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join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en-US" altLang="ko-KR" sz="1000" baseline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=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315470"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이름 학번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  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 과목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</a:tbl>
          </a:graphicData>
        </a:graphic>
      </p:graphicFrame>
      <p:cxnSp>
        <p:nvCxnSpPr>
          <p:cNvPr id="107" name="꺾인 연결선 106"/>
          <p:cNvCxnSpPr>
            <a:stCxn id="82" idx="6"/>
            <a:endCxn id="70" idx="1"/>
          </p:cNvCxnSpPr>
          <p:nvPr/>
        </p:nvCxnSpPr>
        <p:spPr>
          <a:xfrm flipV="1">
            <a:off x="3594176" y="2628528"/>
            <a:ext cx="1660340" cy="5095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꺾인 연결선 109"/>
          <p:cNvCxnSpPr>
            <a:stCxn id="29" idx="3"/>
            <a:endCxn id="83" idx="2"/>
          </p:cNvCxnSpPr>
          <p:nvPr/>
        </p:nvCxnSpPr>
        <p:spPr>
          <a:xfrm flipV="1">
            <a:off x="1644052" y="2633623"/>
            <a:ext cx="1112651" cy="3232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꺾인 연결선 112"/>
          <p:cNvCxnSpPr>
            <a:stCxn id="55" idx="3"/>
            <a:endCxn id="78" idx="2"/>
          </p:cNvCxnSpPr>
          <p:nvPr/>
        </p:nvCxnSpPr>
        <p:spPr>
          <a:xfrm flipV="1">
            <a:off x="2348140" y="3772332"/>
            <a:ext cx="437708" cy="2542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꺾인 연결선 115"/>
          <p:cNvCxnSpPr>
            <a:stCxn id="56" idx="3"/>
            <a:endCxn id="80" idx="2"/>
          </p:cNvCxnSpPr>
          <p:nvPr/>
        </p:nvCxnSpPr>
        <p:spPr>
          <a:xfrm>
            <a:off x="2348140" y="6088216"/>
            <a:ext cx="428112" cy="2942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꺾인 연결선 116"/>
          <p:cNvCxnSpPr>
            <a:stCxn id="57" idx="3"/>
            <a:endCxn id="75" idx="2"/>
          </p:cNvCxnSpPr>
          <p:nvPr/>
        </p:nvCxnSpPr>
        <p:spPr>
          <a:xfrm flipV="1">
            <a:off x="2348140" y="4954717"/>
            <a:ext cx="427546" cy="1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꺾인 연결선 123"/>
          <p:cNvCxnSpPr>
            <a:stCxn id="77" idx="6"/>
            <a:endCxn id="132" idx="1"/>
          </p:cNvCxnSpPr>
          <p:nvPr/>
        </p:nvCxnSpPr>
        <p:spPr>
          <a:xfrm flipV="1">
            <a:off x="3601954" y="3765032"/>
            <a:ext cx="1652562" cy="7300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꺾인 연결선 132"/>
          <p:cNvCxnSpPr>
            <a:stCxn id="79" idx="6"/>
            <a:endCxn id="156" idx="1"/>
          </p:cNvCxnSpPr>
          <p:nvPr/>
        </p:nvCxnSpPr>
        <p:spPr>
          <a:xfrm flipV="1">
            <a:off x="3601954" y="6082567"/>
            <a:ext cx="1652562" cy="4736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꺾인 연결선 137"/>
          <p:cNvCxnSpPr>
            <a:stCxn id="76" idx="6"/>
            <a:endCxn id="145" idx="1"/>
          </p:cNvCxnSpPr>
          <p:nvPr/>
        </p:nvCxnSpPr>
        <p:spPr>
          <a:xfrm flipV="1">
            <a:off x="3601954" y="4949271"/>
            <a:ext cx="1655170" cy="5446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제목 1"/>
          <p:cNvSpPr txBox="1">
            <a:spLocks/>
          </p:cNvSpPr>
          <p:nvPr/>
        </p:nvSpPr>
        <p:spPr>
          <a:xfrm>
            <a:off x="191690" y="864137"/>
            <a:ext cx="243853" cy="196043"/>
          </a:xfrm>
          <a:prstGeom prst="rect">
            <a:avLst/>
          </a:prstGeom>
        </p:spPr>
        <p:txBody>
          <a:bodyPr vert="horz" lIns="0" tIns="0" rIns="0" bIns="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b="1" smtClean="0"/>
              <a:t>*</a:t>
            </a:r>
            <a:endParaRPr lang="ko-KR" altLang="en-US" b="1"/>
          </a:p>
        </p:txBody>
      </p:sp>
      <p:graphicFrame>
        <p:nvGraphicFramePr>
          <p:cNvPr id="71" name="표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413654"/>
              </p:ext>
            </p:extLst>
          </p:nvPr>
        </p:nvGraphicFramePr>
        <p:xfrm>
          <a:off x="5976359" y="275395"/>
          <a:ext cx="624115" cy="62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35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35780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2719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66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none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u="none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none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</a:t>
                      </a:r>
                      <a:endParaRPr lang="ko-KR" altLang="en-US" sz="1000" b="1" u="none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40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72" name="표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261211"/>
              </p:ext>
            </p:extLst>
          </p:nvPr>
        </p:nvGraphicFramePr>
        <p:xfrm>
          <a:off x="4940127" y="274081"/>
          <a:ext cx="599036" cy="614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04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5775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089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0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753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cxnSp>
        <p:nvCxnSpPr>
          <p:cNvPr id="73" name="직선 연결선 72"/>
          <p:cNvCxnSpPr/>
          <p:nvPr/>
        </p:nvCxnSpPr>
        <p:spPr>
          <a:xfrm>
            <a:off x="5526265" y="646978"/>
            <a:ext cx="437196" cy="5846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표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19271"/>
              </p:ext>
            </p:extLst>
          </p:nvPr>
        </p:nvGraphicFramePr>
        <p:xfrm>
          <a:off x="8578287" y="3284217"/>
          <a:ext cx="1594592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21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871671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</a:tblGrid>
              <a:tr h="39025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</a:t>
                      </a: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FROM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LEFT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join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en-US" altLang="ko-KR" sz="1000" baseline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=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448359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이름 학번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  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    </a:t>
                      </a: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2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endParaRPr lang="ko-KR" altLang="en-US" sz="1000" b="1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 과목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</a:tbl>
          </a:graphicData>
        </a:graphic>
      </p:graphicFrame>
      <p:graphicFrame>
        <p:nvGraphicFramePr>
          <p:cNvPr id="61" name="표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19411"/>
              </p:ext>
            </p:extLst>
          </p:nvPr>
        </p:nvGraphicFramePr>
        <p:xfrm>
          <a:off x="8578287" y="5597609"/>
          <a:ext cx="1594592" cy="96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21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871671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</a:tblGrid>
              <a:tr h="2698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</a:t>
                      </a: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FROM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RIGHT join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en-US" altLang="ko-KR" sz="1000" baseline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=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en-US" altLang="ko-KR" sz="100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461178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이름 학번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  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b="1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 과목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3 </a:t>
                      </a:r>
                      <a:r>
                        <a:rPr lang="ko-KR" altLang="en-US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영어</a:t>
                      </a:r>
                      <a:endParaRPr lang="ko-KR" altLang="en-US" sz="1000" b="1" u="sng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</a:tbl>
          </a:graphicData>
        </a:graphic>
      </p:graphicFrame>
      <p:graphicFrame>
        <p:nvGraphicFramePr>
          <p:cNvPr id="62" name="표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385352"/>
              </p:ext>
            </p:extLst>
          </p:nvPr>
        </p:nvGraphicFramePr>
        <p:xfrm>
          <a:off x="8578287" y="4406626"/>
          <a:ext cx="1594592" cy="109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21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871671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</a:tblGrid>
              <a:tr h="26984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</a:t>
                      </a: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FROM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FULL join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en-US" altLang="ko-KR" sz="1000" baseline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=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631540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이름 학번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  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    </a:t>
                      </a: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2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endParaRPr lang="ko-KR" altLang="en-US" sz="1000" b="1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 과목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3 </a:t>
                      </a:r>
                      <a:r>
                        <a:rPr lang="ko-KR" altLang="en-US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영어</a:t>
                      </a:r>
                      <a:endParaRPr lang="ko-KR" altLang="en-US" sz="1000" kern="1200" smtClean="0">
                        <a:solidFill>
                          <a:srgbClr val="FF0000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>
                        <a:lnSpc>
                          <a:spcPts val="1000"/>
                        </a:lnSpc>
                      </a:pP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</a:tbl>
          </a:graphicData>
        </a:graphic>
      </p:graphicFrame>
      <p:sp>
        <p:nvSpPr>
          <p:cNvPr id="50" name="직사각형 49"/>
          <p:cNvSpPr/>
          <p:nvPr/>
        </p:nvSpPr>
        <p:spPr>
          <a:xfrm>
            <a:off x="5254516" y="1089556"/>
            <a:ext cx="1043076" cy="919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5364118" y="1320525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63" name="타원 62"/>
          <p:cNvSpPr/>
          <p:nvPr/>
        </p:nvSpPr>
        <p:spPr>
          <a:xfrm>
            <a:off x="5976359" y="1567940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64" name="타원 63"/>
          <p:cNvSpPr/>
          <p:nvPr/>
        </p:nvSpPr>
        <p:spPr>
          <a:xfrm>
            <a:off x="5364118" y="1567940"/>
            <a:ext cx="220384" cy="2059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65" name="타원 64"/>
          <p:cNvSpPr/>
          <p:nvPr/>
        </p:nvSpPr>
        <p:spPr>
          <a:xfrm>
            <a:off x="5976359" y="1320525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67" name="직선 연결선 66"/>
          <p:cNvCxnSpPr>
            <a:stCxn id="53" idx="6"/>
            <a:endCxn id="65" idx="2"/>
          </p:cNvCxnSpPr>
          <p:nvPr/>
        </p:nvCxnSpPr>
        <p:spPr>
          <a:xfrm>
            <a:off x="5572420" y="1425531"/>
            <a:ext cx="403939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직사각형 69"/>
          <p:cNvSpPr/>
          <p:nvPr/>
        </p:nvSpPr>
        <p:spPr>
          <a:xfrm>
            <a:off x="5254516" y="2168834"/>
            <a:ext cx="1043076" cy="919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4" name="타원 83"/>
          <p:cNvSpPr/>
          <p:nvPr/>
        </p:nvSpPr>
        <p:spPr>
          <a:xfrm>
            <a:off x="5364118" y="2399803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5" name="타원 84"/>
          <p:cNvSpPr/>
          <p:nvPr/>
        </p:nvSpPr>
        <p:spPr>
          <a:xfrm>
            <a:off x="5976359" y="2647218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6" name="타원 85"/>
          <p:cNvSpPr/>
          <p:nvPr/>
        </p:nvSpPr>
        <p:spPr>
          <a:xfrm>
            <a:off x="5364118" y="2647218"/>
            <a:ext cx="220384" cy="2059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88" name="타원 87"/>
          <p:cNvSpPr/>
          <p:nvPr/>
        </p:nvSpPr>
        <p:spPr>
          <a:xfrm>
            <a:off x="5976359" y="2399803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92" name="직선 연결선 91"/>
          <p:cNvCxnSpPr>
            <a:stCxn id="84" idx="6"/>
            <a:endCxn id="88" idx="2"/>
          </p:cNvCxnSpPr>
          <p:nvPr/>
        </p:nvCxnSpPr>
        <p:spPr>
          <a:xfrm>
            <a:off x="5572420" y="2504809"/>
            <a:ext cx="403939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꺾인 연결선 127"/>
          <p:cNvCxnSpPr>
            <a:stCxn id="50" idx="3"/>
            <a:endCxn id="91" idx="1"/>
          </p:cNvCxnSpPr>
          <p:nvPr/>
        </p:nvCxnSpPr>
        <p:spPr>
          <a:xfrm flipV="1">
            <a:off x="6297592" y="1543854"/>
            <a:ext cx="2258166" cy="5396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/>
          <p:cNvCxnSpPr>
            <a:stCxn id="64" idx="6"/>
            <a:endCxn id="65" idx="2"/>
          </p:cNvCxnSpPr>
          <p:nvPr/>
        </p:nvCxnSpPr>
        <p:spPr>
          <a:xfrm flipV="1">
            <a:off x="5584502" y="1425531"/>
            <a:ext cx="391857" cy="245403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연결선 129"/>
          <p:cNvCxnSpPr>
            <a:stCxn id="53" idx="6"/>
            <a:endCxn id="63" idx="2"/>
          </p:cNvCxnSpPr>
          <p:nvPr/>
        </p:nvCxnSpPr>
        <p:spPr>
          <a:xfrm>
            <a:off x="5572420" y="1425531"/>
            <a:ext cx="403939" cy="247602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직선 연결선 130"/>
          <p:cNvCxnSpPr>
            <a:stCxn id="64" idx="6"/>
            <a:endCxn id="63" idx="2"/>
          </p:cNvCxnSpPr>
          <p:nvPr/>
        </p:nvCxnSpPr>
        <p:spPr>
          <a:xfrm>
            <a:off x="5584502" y="1670934"/>
            <a:ext cx="391857" cy="219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직사각형 131"/>
          <p:cNvSpPr/>
          <p:nvPr/>
        </p:nvSpPr>
        <p:spPr>
          <a:xfrm>
            <a:off x="5254516" y="3305338"/>
            <a:ext cx="1043076" cy="919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34" name="타원 133"/>
          <p:cNvSpPr/>
          <p:nvPr/>
        </p:nvSpPr>
        <p:spPr>
          <a:xfrm>
            <a:off x="5364118" y="3413019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35" name="타원 134"/>
          <p:cNvSpPr/>
          <p:nvPr/>
        </p:nvSpPr>
        <p:spPr>
          <a:xfrm>
            <a:off x="5976359" y="3660434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36" name="타원 135"/>
          <p:cNvSpPr/>
          <p:nvPr/>
        </p:nvSpPr>
        <p:spPr>
          <a:xfrm>
            <a:off x="5364118" y="3660434"/>
            <a:ext cx="220384" cy="2059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37" name="타원 136"/>
          <p:cNvSpPr/>
          <p:nvPr/>
        </p:nvSpPr>
        <p:spPr>
          <a:xfrm>
            <a:off x="5976359" y="3413019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39" name="직선 연결선 138"/>
          <p:cNvCxnSpPr>
            <a:stCxn id="134" idx="6"/>
            <a:endCxn id="137" idx="2"/>
          </p:cNvCxnSpPr>
          <p:nvPr/>
        </p:nvCxnSpPr>
        <p:spPr>
          <a:xfrm>
            <a:off x="5572420" y="3518025"/>
            <a:ext cx="403939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타원 139"/>
          <p:cNvSpPr/>
          <p:nvPr/>
        </p:nvSpPr>
        <p:spPr>
          <a:xfrm>
            <a:off x="5976359" y="3899351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44" name="직선 연결선 143"/>
          <p:cNvCxnSpPr>
            <a:stCxn id="136" idx="6"/>
            <a:endCxn id="140" idx="2"/>
          </p:cNvCxnSpPr>
          <p:nvPr/>
        </p:nvCxnSpPr>
        <p:spPr>
          <a:xfrm>
            <a:off x="5584502" y="3763428"/>
            <a:ext cx="391857" cy="24111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직사각형 144"/>
          <p:cNvSpPr/>
          <p:nvPr/>
        </p:nvSpPr>
        <p:spPr>
          <a:xfrm>
            <a:off x="5257124" y="4489577"/>
            <a:ext cx="1043076" cy="919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6" name="타원 145"/>
          <p:cNvSpPr/>
          <p:nvPr/>
        </p:nvSpPr>
        <p:spPr>
          <a:xfrm>
            <a:off x="5366726" y="4597258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7" name="타원 146"/>
          <p:cNvSpPr/>
          <p:nvPr/>
        </p:nvSpPr>
        <p:spPr>
          <a:xfrm>
            <a:off x="5978967" y="4844673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8" name="타원 147"/>
          <p:cNvSpPr/>
          <p:nvPr/>
        </p:nvSpPr>
        <p:spPr>
          <a:xfrm>
            <a:off x="5366726" y="4844673"/>
            <a:ext cx="220384" cy="2059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9" name="타원 148"/>
          <p:cNvSpPr/>
          <p:nvPr/>
        </p:nvSpPr>
        <p:spPr>
          <a:xfrm>
            <a:off x="5978967" y="4597258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50" name="직선 연결선 149"/>
          <p:cNvCxnSpPr>
            <a:stCxn id="146" idx="6"/>
            <a:endCxn id="149" idx="2"/>
          </p:cNvCxnSpPr>
          <p:nvPr/>
        </p:nvCxnSpPr>
        <p:spPr>
          <a:xfrm>
            <a:off x="5575028" y="4702264"/>
            <a:ext cx="403939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타원 150"/>
          <p:cNvSpPr/>
          <p:nvPr/>
        </p:nvSpPr>
        <p:spPr>
          <a:xfrm>
            <a:off x="5978967" y="5083590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52" name="타원 151"/>
          <p:cNvSpPr/>
          <p:nvPr/>
        </p:nvSpPr>
        <p:spPr>
          <a:xfrm>
            <a:off x="5366726" y="5083590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54" name="직선 연결선 153"/>
          <p:cNvCxnSpPr>
            <a:stCxn id="152" idx="6"/>
            <a:endCxn id="147" idx="2"/>
          </p:cNvCxnSpPr>
          <p:nvPr/>
        </p:nvCxnSpPr>
        <p:spPr>
          <a:xfrm flipV="1">
            <a:off x="5578030" y="4949866"/>
            <a:ext cx="400937" cy="23891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연결선 154"/>
          <p:cNvCxnSpPr>
            <a:stCxn id="148" idx="6"/>
            <a:endCxn id="151" idx="2"/>
          </p:cNvCxnSpPr>
          <p:nvPr/>
        </p:nvCxnSpPr>
        <p:spPr>
          <a:xfrm>
            <a:off x="5587110" y="4947667"/>
            <a:ext cx="391857" cy="241116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직사각형 155"/>
          <p:cNvSpPr/>
          <p:nvPr/>
        </p:nvSpPr>
        <p:spPr>
          <a:xfrm>
            <a:off x="5254516" y="5622873"/>
            <a:ext cx="1043076" cy="919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57" name="타원 156"/>
          <p:cNvSpPr/>
          <p:nvPr/>
        </p:nvSpPr>
        <p:spPr>
          <a:xfrm>
            <a:off x="5364118" y="5730554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58" name="타원 157"/>
          <p:cNvSpPr/>
          <p:nvPr/>
        </p:nvSpPr>
        <p:spPr>
          <a:xfrm>
            <a:off x="5976359" y="5977969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59" name="타원 158"/>
          <p:cNvSpPr/>
          <p:nvPr/>
        </p:nvSpPr>
        <p:spPr>
          <a:xfrm>
            <a:off x="5364118" y="5977969"/>
            <a:ext cx="220384" cy="2059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60" name="타원 159"/>
          <p:cNvSpPr/>
          <p:nvPr/>
        </p:nvSpPr>
        <p:spPr>
          <a:xfrm>
            <a:off x="5976359" y="5730554"/>
            <a:ext cx="208302" cy="2100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61" name="직선 연결선 160"/>
          <p:cNvCxnSpPr>
            <a:stCxn id="157" idx="6"/>
            <a:endCxn id="160" idx="2"/>
          </p:cNvCxnSpPr>
          <p:nvPr/>
        </p:nvCxnSpPr>
        <p:spPr>
          <a:xfrm>
            <a:off x="5572420" y="5835560"/>
            <a:ext cx="403939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타원 161"/>
          <p:cNvSpPr/>
          <p:nvPr/>
        </p:nvSpPr>
        <p:spPr>
          <a:xfrm>
            <a:off x="5976359" y="6216886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63" name="타원 162"/>
          <p:cNvSpPr/>
          <p:nvPr/>
        </p:nvSpPr>
        <p:spPr>
          <a:xfrm>
            <a:off x="5364118" y="6216886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66" name="직선 연결선 165"/>
          <p:cNvCxnSpPr>
            <a:stCxn id="163" idx="6"/>
            <a:endCxn id="158" idx="2"/>
          </p:cNvCxnSpPr>
          <p:nvPr/>
        </p:nvCxnSpPr>
        <p:spPr>
          <a:xfrm flipV="1">
            <a:off x="5575422" y="6083162"/>
            <a:ext cx="400937" cy="23891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꺾인 연결선 166"/>
          <p:cNvCxnSpPr>
            <a:stCxn id="70" idx="3"/>
            <a:endCxn id="106" idx="1"/>
          </p:cNvCxnSpPr>
          <p:nvPr/>
        </p:nvCxnSpPr>
        <p:spPr>
          <a:xfrm>
            <a:off x="6297592" y="2628528"/>
            <a:ext cx="2258166" cy="4730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꺾인 연결선 167"/>
          <p:cNvCxnSpPr>
            <a:stCxn id="132" idx="3"/>
            <a:endCxn id="60" idx="1"/>
          </p:cNvCxnSpPr>
          <p:nvPr/>
        </p:nvCxnSpPr>
        <p:spPr>
          <a:xfrm>
            <a:off x="6297592" y="3765032"/>
            <a:ext cx="2280695" cy="1785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꺾인 연결선 168"/>
          <p:cNvCxnSpPr>
            <a:stCxn id="145" idx="3"/>
            <a:endCxn id="62" idx="1"/>
          </p:cNvCxnSpPr>
          <p:nvPr/>
        </p:nvCxnSpPr>
        <p:spPr>
          <a:xfrm>
            <a:off x="6300200" y="4949271"/>
            <a:ext cx="2278087" cy="3455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꺾인 연결선 169"/>
          <p:cNvCxnSpPr>
            <a:stCxn id="156" idx="3"/>
            <a:endCxn id="61" idx="1"/>
          </p:cNvCxnSpPr>
          <p:nvPr/>
        </p:nvCxnSpPr>
        <p:spPr>
          <a:xfrm flipV="1">
            <a:off x="6297592" y="6080209"/>
            <a:ext cx="2280695" cy="2358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타원 183"/>
          <p:cNvSpPr/>
          <p:nvPr/>
        </p:nvSpPr>
        <p:spPr>
          <a:xfrm>
            <a:off x="5368181" y="3897923"/>
            <a:ext cx="211304" cy="2103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80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내용 개체 틀 2"/>
          <p:cNvSpPr txBox="1">
            <a:spLocks/>
          </p:cNvSpPr>
          <p:nvPr/>
        </p:nvSpPr>
        <p:spPr>
          <a:xfrm>
            <a:off x="2800732" y="389764"/>
            <a:ext cx="2684879" cy="589979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DROP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TABLE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CASCADE CONSTRAINTS;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DROP TABLE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CASCADE CONSTRAINTS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purge recyclebin;</a:t>
            </a:r>
          </a:p>
          <a:p>
            <a:pPr marL="0" indent="0" fontAlgn="base">
              <a:lnSpc>
                <a:spcPts val="10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CREATE TABLE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 이름 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VARCHAR2(20)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 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CHAR(2)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);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insert into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values ('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',1);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insert into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values ('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',2);</a:t>
            </a:r>
          </a:p>
          <a:p>
            <a:pPr marL="0" indent="0" fontAlgn="base">
              <a:lnSpc>
                <a:spcPts val="10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CREATE TABLE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 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CHAR(2)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과목   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VARCHAR2(20)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);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insert into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values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(1,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'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');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insert into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values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(3,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'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');</a:t>
            </a:r>
          </a:p>
          <a:p>
            <a:pPr marL="0" indent="0" fontAlgn="base">
              <a:lnSpc>
                <a:spcPts val="1000"/>
              </a:lnSpc>
              <a:buNone/>
            </a:pP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commit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select * from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select * from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1000"/>
              </a:lnSpc>
              <a:buNone/>
            </a:pP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" name="내용 개체 틀 2"/>
          <p:cNvSpPr txBox="1">
            <a:spLocks/>
          </p:cNvSpPr>
          <p:nvPr/>
        </p:nvSpPr>
        <p:spPr>
          <a:xfrm>
            <a:off x="531872" y="1605714"/>
            <a:ext cx="1753105" cy="1259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col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과목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for a6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col </a:t>
            </a:r>
            <a:r>
              <a:rPr lang="ko-KR" altLang="en-US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for 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99</a:t>
            </a: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col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for 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a6</a:t>
            </a:r>
          </a:p>
          <a:p>
            <a:pPr marL="0" indent="0" fontAlgn="base">
              <a:lnSpc>
                <a:spcPts val="1200"/>
              </a:lnSpc>
              <a:buNone/>
            </a:pP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2" name="내용 개체 틀 2"/>
          <p:cNvSpPr txBox="1">
            <a:spLocks/>
          </p:cNvSpPr>
          <p:nvPr/>
        </p:nvSpPr>
        <p:spPr>
          <a:xfrm>
            <a:off x="5615861" y="389764"/>
            <a:ext cx="1966039" cy="404754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과목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1   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3   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1078760" y="139059"/>
            <a:ext cx="887387" cy="250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2800" smtClean="0"/>
              <a:t>JOIN </a:t>
            </a:r>
            <a:r>
              <a:rPr lang="ko-KR" altLang="en-US" sz="2800" smtClean="0"/>
              <a:t>실습</a:t>
            </a:r>
            <a:endParaRPr lang="ko-KR" altLang="en-US" sz="2800"/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922437"/>
              </p:ext>
            </p:extLst>
          </p:nvPr>
        </p:nvGraphicFramePr>
        <p:xfrm>
          <a:off x="1765478" y="608801"/>
          <a:ext cx="624115" cy="62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35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35780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2719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66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none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u="none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none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</a:t>
                      </a:r>
                      <a:endParaRPr lang="ko-KR" altLang="en-US" sz="1000" b="1" u="none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40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341829"/>
              </p:ext>
            </p:extLst>
          </p:nvPr>
        </p:nvGraphicFramePr>
        <p:xfrm>
          <a:off x="729246" y="607487"/>
          <a:ext cx="599036" cy="614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04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5775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089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0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753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cxnSp>
        <p:nvCxnSpPr>
          <p:cNvPr id="18" name="직선 연결선 17"/>
          <p:cNvCxnSpPr/>
          <p:nvPr/>
        </p:nvCxnSpPr>
        <p:spPr>
          <a:xfrm>
            <a:off x="1315384" y="980384"/>
            <a:ext cx="437196" cy="5846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417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제목 1"/>
          <p:cNvSpPr txBox="1">
            <a:spLocks/>
          </p:cNvSpPr>
          <p:nvPr/>
        </p:nvSpPr>
        <p:spPr>
          <a:xfrm>
            <a:off x="401674" y="237123"/>
            <a:ext cx="887387" cy="250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2800" smtClean="0"/>
              <a:t>JOIN </a:t>
            </a:r>
            <a:r>
              <a:rPr lang="ko-KR" altLang="en-US" sz="2800" smtClean="0"/>
              <a:t>실습</a:t>
            </a:r>
            <a:endParaRPr lang="ko-KR" altLang="en-US" sz="2800"/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2129988" y="2066486"/>
            <a:ext cx="1833217" cy="23985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CROSS JOIN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1    1    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1    3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2    1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8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2    3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4313280" y="2066486"/>
            <a:ext cx="1741895" cy="19730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ON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2" name="꺾인 연결선 11"/>
          <p:cNvCxnSpPr>
            <a:stCxn id="10" idx="2"/>
            <a:endCxn id="11" idx="2"/>
          </p:cNvCxnSpPr>
          <p:nvPr/>
        </p:nvCxnSpPr>
        <p:spPr>
          <a:xfrm rot="5400000" flipH="1" flipV="1">
            <a:off x="3902643" y="3183461"/>
            <a:ext cx="425538" cy="2137631"/>
          </a:xfrm>
          <a:prstGeom prst="bentConnector3">
            <a:avLst>
              <a:gd name="adj1" fmla="val -5372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내용 개체 틀 2"/>
          <p:cNvSpPr txBox="1">
            <a:spLocks/>
          </p:cNvSpPr>
          <p:nvPr/>
        </p:nvSpPr>
        <p:spPr>
          <a:xfrm>
            <a:off x="6185623" y="2066486"/>
            <a:ext cx="1771463" cy="20040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LEFT JOIN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ON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</p:txBody>
      </p:sp>
      <p:cxnSp>
        <p:nvCxnSpPr>
          <p:cNvPr id="22" name="꺾인 연결선 21"/>
          <p:cNvCxnSpPr>
            <a:stCxn id="10" idx="2"/>
            <a:endCxn id="19" idx="2"/>
          </p:cNvCxnSpPr>
          <p:nvPr/>
        </p:nvCxnSpPr>
        <p:spPr>
          <a:xfrm rot="5400000" flipH="1" flipV="1">
            <a:off x="4861702" y="2255393"/>
            <a:ext cx="394548" cy="4024758"/>
          </a:xfrm>
          <a:prstGeom prst="bentConnector3">
            <a:avLst>
              <a:gd name="adj1" fmla="val -5794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내용 개체 틀 2"/>
          <p:cNvSpPr txBox="1">
            <a:spLocks/>
          </p:cNvSpPr>
          <p:nvPr/>
        </p:nvSpPr>
        <p:spPr>
          <a:xfrm>
            <a:off x="9959876" y="2059139"/>
            <a:ext cx="1803811" cy="18786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RIGHT JOIN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ON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    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  <a:endParaRPr lang="en-US" altLang="ko-KR" sz="1000" b="1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7" name="꺾인 연결선 26"/>
          <p:cNvCxnSpPr>
            <a:stCxn id="10" idx="2"/>
            <a:endCxn id="24" idx="2"/>
          </p:cNvCxnSpPr>
          <p:nvPr/>
        </p:nvCxnSpPr>
        <p:spPr>
          <a:xfrm rot="5400000" flipH="1" flipV="1">
            <a:off x="6690538" y="293802"/>
            <a:ext cx="527302" cy="7815185"/>
          </a:xfrm>
          <a:prstGeom prst="bentConnector3">
            <a:avLst>
              <a:gd name="adj1" fmla="val -43353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내용 개체 틀 2"/>
          <p:cNvSpPr txBox="1">
            <a:spLocks/>
          </p:cNvSpPr>
          <p:nvPr/>
        </p:nvSpPr>
        <p:spPr>
          <a:xfrm>
            <a:off x="8051137" y="2059139"/>
            <a:ext cx="1814688" cy="21860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*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0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FULL JOIN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endParaRPr lang="en-US" altLang="ko-KR" sz="10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ON 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0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과목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         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    </a:t>
            </a: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</p:txBody>
      </p:sp>
      <p:cxnSp>
        <p:nvCxnSpPr>
          <p:cNvPr id="33" name="꺾인 연결선 32"/>
          <p:cNvCxnSpPr>
            <a:stCxn id="10" idx="2"/>
            <a:endCxn id="32" idx="2"/>
          </p:cNvCxnSpPr>
          <p:nvPr/>
        </p:nvCxnSpPr>
        <p:spPr>
          <a:xfrm rot="5400000" flipH="1" flipV="1">
            <a:off x="5892626" y="1399191"/>
            <a:ext cx="219826" cy="5911884"/>
          </a:xfrm>
          <a:prstGeom prst="bentConnector3">
            <a:avLst>
              <a:gd name="adj1" fmla="val -103991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타원 119"/>
          <p:cNvSpPr/>
          <p:nvPr/>
        </p:nvSpPr>
        <p:spPr>
          <a:xfrm>
            <a:off x="8409375" y="837403"/>
            <a:ext cx="519494" cy="52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타원 120"/>
          <p:cNvSpPr/>
          <p:nvPr/>
        </p:nvSpPr>
        <p:spPr>
          <a:xfrm>
            <a:off x="8735132" y="837401"/>
            <a:ext cx="519494" cy="52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타원 121"/>
          <p:cNvSpPr/>
          <p:nvPr/>
        </p:nvSpPr>
        <p:spPr>
          <a:xfrm>
            <a:off x="8428358" y="837401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타원 122"/>
          <p:cNvSpPr/>
          <p:nvPr/>
        </p:nvSpPr>
        <p:spPr>
          <a:xfrm>
            <a:off x="6495640" y="837403"/>
            <a:ext cx="519494" cy="52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타원 123"/>
          <p:cNvSpPr/>
          <p:nvPr/>
        </p:nvSpPr>
        <p:spPr>
          <a:xfrm>
            <a:off x="6792252" y="837403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타원 124"/>
          <p:cNvSpPr/>
          <p:nvPr/>
        </p:nvSpPr>
        <p:spPr>
          <a:xfrm>
            <a:off x="10741666" y="824993"/>
            <a:ext cx="519494" cy="521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타원 125"/>
          <p:cNvSpPr/>
          <p:nvPr/>
        </p:nvSpPr>
        <p:spPr>
          <a:xfrm>
            <a:off x="10435458" y="828848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직사각형 126"/>
          <p:cNvSpPr/>
          <p:nvPr/>
        </p:nvSpPr>
        <p:spPr>
          <a:xfrm>
            <a:off x="2656618" y="773965"/>
            <a:ext cx="1039645" cy="6291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타원 130"/>
          <p:cNvSpPr/>
          <p:nvPr/>
        </p:nvSpPr>
        <p:spPr>
          <a:xfrm>
            <a:off x="3106945" y="837403"/>
            <a:ext cx="472267" cy="473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타원 131"/>
          <p:cNvSpPr/>
          <p:nvPr/>
        </p:nvSpPr>
        <p:spPr>
          <a:xfrm>
            <a:off x="2810464" y="837975"/>
            <a:ext cx="472267" cy="473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타원 137"/>
          <p:cNvSpPr/>
          <p:nvPr/>
        </p:nvSpPr>
        <p:spPr>
          <a:xfrm>
            <a:off x="5186196" y="905713"/>
            <a:ext cx="193535" cy="3914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타원 138"/>
          <p:cNvSpPr/>
          <p:nvPr/>
        </p:nvSpPr>
        <p:spPr>
          <a:xfrm>
            <a:off x="5182206" y="837403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타원 139"/>
          <p:cNvSpPr/>
          <p:nvPr/>
        </p:nvSpPr>
        <p:spPr>
          <a:xfrm>
            <a:off x="4864227" y="837403"/>
            <a:ext cx="519494" cy="521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내용 개체 틀 2"/>
          <p:cNvSpPr txBox="1">
            <a:spLocks/>
          </p:cNvSpPr>
          <p:nvPr/>
        </p:nvSpPr>
        <p:spPr>
          <a:xfrm>
            <a:off x="252106" y="2066486"/>
            <a:ext cx="1383885" cy="30404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select * from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  <a:p>
            <a:pPr marL="0" indent="0" fontAlgn="base">
              <a:lnSpc>
                <a:spcPct val="100000"/>
              </a:lnSpc>
              <a:buNone/>
            </a:pP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select * from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학번 과목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1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altLang="ko-KR" sz="1000" b="1">
                <a:latin typeface="굴림체" panose="020B0609000101010101" pitchFamily="49" charset="-127"/>
                <a:ea typeface="굴림체" panose="020B0609000101010101" pitchFamily="49" charset="-127"/>
              </a:rPr>
              <a:t>3    </a:t>
            </a:r>
            <a:r>
              <a:rPr lang="ko-KR" altLang="en-US" sz="10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  <a:endParaRPr lang="en-US" altLang="ko-KR" sz="10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54" name="꺾인 연결선 53"/>
          <p:cNvCxnSpPr>
            <a:stCxn id="41" idx="3"/>
            <a:endCxn id="10" idx="1"/>
          </p:cNvCxnSpPr>
          <p:nvPr/>
        </p:nvCxnSpPr>
        <p:spPr>
          <a:xfrm flipV="1">
            <a:off x="1635991" y="3265766"/>
            <a:ext cx="493997" cy="320922"/>
          </a:xfrm>
          <a:prstGeom prst="bentConnector3">
            <a:avLst>
              <a:gd name="adj1" fmla="val 5000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표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56046"/>
              </p:ext>
            </p:extLst>
          </p:nvPr>
        </p:nvGraphicFramePr>
        <p:xfrm>
          <a:off x="1163728" y="874257"/>
          <a:ext cx="624115" cy="62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35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35780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2719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66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none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u="none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none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</a:t>
                      </a:r>
                      <a:endParaRPr lang="ko-KR" altLang="en-US" sz="1000" b="1" u="none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280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40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104" name="표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42093"/>
              </p:ext>
            </p:extLst>
          </p:nvPr>
        </p:nvGraphicFramePr>
        <p:xfrm>
          <a:off x="127496" y="872943"/>
          <a:ext cx="599036" cy="614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04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5775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089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0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753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cxnSp>
        <p:nvCxnSpPr>
          <p:cNvPr id="105" name="직선 연결선 104"/>
          <p:cNvCxnSpPr/>
          <p:nvPr/>
        </p:nvCxnSpPr>
        <p:spPr>
          <a:xfrm>
            <a:off x="713634" y="1245840"/>
            <a:ext cx="437196" cy="5846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69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64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직사각형 407"/>
          <p:cNvSpPr/>
          <p:nvPr/>
        </p:nvSpPr>
        <p:spPr>
          <a:xfrm>
            <a:off x="1231575" y="1302887"/>
            <a:ext cx="766839" cy="5414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61" name="타원 360"/>
          <p:cNvSpPr/>
          <p:nvPr/>
        </p:nvSpPr>
        <p:spPr>
          <a:xfrm>
            <a:off x="922759" y="5502428"/>
            <a:ext cx="295363" cy="2571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25" name="타원 324"/>
          <p:cNvSpPr/>
          <p:nvPr/>
        </p:nvSpPr>
        <p:spPr>
          <a:xfrm>
            <a:off x="823861" y="4572023"/>
            <a:ext cx="295363" cy="2571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122749" y="161463"/>
            <a:ext cx="1909519" cy="203275"/>
          </a:xfrm>
          <a:prstGeom prst="rect">
            <a:avLst/>
          </a:prstGeom>
        </p:spPr>
        <p:txBody>
          <a:bodyPr vert="horz" lIns="0" tIns="0" rIns="0" bIns="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/>
              <a:t>3</a:t>
            </a:r>
            <a:r>
              <a:rPr lang="ko-KR" altLang="en-US" smtClean="0"/>
              <a:t>개 테이블 </a:t>
            </a:r>
            <a:r>
              <a:rPr lang="en-US" altLang="ko-KR" b="1" smtClean="0"/>
              <a:t>JOIN</a:t>
            </a:r>
            <a:endParaRPr lang="ko-KR" altLang="en-US" b="1"/>
          </a:p>
        </p:txBody>
      </p:sp>
      <p:cxnSp>
        <p:nvCxnSpPr>
          <p:cNvPr id="24" name="꺾인 연결선 23"/>
          <p:cNvCxnSpPr>
            <a:stCxn id="96" idx="2"/>
            <a:endCxn id="27" idx="1"/>
          </p:cNvCxnSpPr>
          <p:nvPr/>
        </p:nvCxnSpPr>
        <p:spPr>
          <a:xfrm rot="16200000" flipH="1">
            <a:off x="-322456" y="905979"/>
            <a:ext cx="1112009" cy="219222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제목 1"/>
          <p:cNvSpPr txBox="1">
            <a:spLocks/>
          </p:cNvSpPr>
          <p:nvPr/>
        </p:nvSpPr>
        <p:spPr>
          <a:xfrm>
            <a:off x="343159" y="1435258"/>
            <a:ext cx="630259" cy="272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mtClean="0"/>
              <a:t>Cross + Cross</a:t>
            </a:r>
            <a:endParaRPr lang="ko-KR" altLang="en-US"/>
          </a:p>
        </p:txBody>
      </p:sp>
      <p:sp>
        <p:nvSpPr>
          <p:cNvPr id="29" name="제목 1"/>
          <p:cNvSpPr txBox="1">
            <a:spLocks/>
          </p:cNvSpPr>
          <p:nvPr/>
        </p:nvSpPr>
        <p:spPr>
          <a:xfrm>
            <a:off x="343159" y="2356683"/>
            <a:ext cx="630259" cy="272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i="1" smtClean="0"/>
              <a:t>Inner + Inner</a:t>
            </a:r>
            <a:endParaRPr lang="ko-KR" altLang="en-US" i="1"/>
          </a:p>
        </p:txBody>
      </p:sp>
      <p:sp>
        <p:nvSpPr>
          <p:cNvPr id="30" name="제목 1"/>
          <p:cNvSpPr txBox="1">
            <a:spLocks/>
          </p:cNvSpPr>
          <p:nvPr/>
        </p:nvSpPr>
        <p:spPr>
          <a:xfrm>
            <a:off x="290498" y="2957524"/>
            <a:ext cx="1234794" cy="272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i="1" smtClean="0"/>
              <a:t>[Inner,Outer]{2}</a:t>
            </a:r>
            <a:endParaRPr lang="ko-KR" altLang="en-US" i="1"/>
          </a:p>
        </p:txBody>
      </p:sp>
      <p:cxnSp>
        <p:nvCxnSpPr>
          <p:cNvPr id="31" name="꺾인 연결선 30"/>
          <p:cNvCxnSpPr>
            <a:stCxn id="96" idx="2"/>
            <a:endCxn id="29" idx="1"/>
          </p:cNvCxnSpPr>
          <p:nvPr/>
        </p:nvCxnSpPr>
        <p:spPr>
          <a:xfrm rot="16200000" flipH="1">
            <a:off x="-783169" y="1366692"/>
            <a:ext cx="2033434" cy="219222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꺾인 연결선 31"/>
          <p:cNvCxnSpPr>
            <a:stCxn id="96" idx="2"/>
            <a:endCxn id="30" idx="1"/>
          </p:cNvCxnSpPr>
          <p:nvPr/>
        </p:nvCxnSpPr>
        <p:spPr>
          <a:xfrm rot="16200000" flipH="1">
            <a:off x="-1109920" y="1693442"/>
            <a:ext cx="2634275" cy="166561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1" name="표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36875"/>
              </p:ext>
            </p:extLst>
          </p:nvPr>
        </p:nvGraphicFramePr>
        <p:xfrm>
          <a:off x="2475415" y="239552"/>
          <a:ext cx="1981638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716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623697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398847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</a:t>
                      </a: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FROM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cross join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endParaRPr lang="en-US" altLang="ko-KR" sz="1000" baseline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l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        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cross join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aseline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462438"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이름 학번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</a:t>
                      </a: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김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2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2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2 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이 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2 </a:t>
                      </a:r>
                      <a:endParaRPr lang="ko-KR" altLang="en-US" sz="1000" kern="120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 코드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a</a:t>
                      </a:r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endParaRPr lang="en-US" altLang="ko-KR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3 c </a:t>
                      </a:r>
                      <a:endParaRPr lang="en-US" altLang="ko-KR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a </a:t>
                      </a:r>
                      <a:endParaRPr lang="en-US" altLang="ko-KR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3 c </a:t>
                      </a:r>
                      <a:endParaRPr lang="en-US" altLang="ko-KR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a </a:t>
                      </a:r>
                      <a:endParaRPr lang="en-US" altLang="ko-KR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3 c </a:t>
                      </a:r>
                      <a:endParaRPr lang="en-US" altLang="ko-KR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1 a </a:t>
                      </a:r>
                      <a:endParaRPr lang="en-US" altLang="ko-KR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3 c </a:t>
                      </a:r>
                      <a:endParaRPr lang="en-US" altLang="ko-KR" sz="1000" kern="120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코드 과목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---- ----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a </a:t>
                      </a:r>
                      <a:r>
                        <a:rPr lang="ko-KR" altLang="en-US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kern="1200" smtClean="0">
                        <a:solidFill>
                          <a:srgbClr val="FF0000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a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b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영어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b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영어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a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a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국어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b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영어</a:t>
                      </a:r>
                      <a:endParaRPr lang="ko-KR" altLang="en-US" sz="1000" kern="1200" smtClean="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algn="ctr" fontAlgn="base" latinLnBrk="1"/>
                      <a:r>
                        <a:rPr lang="en-US" altLang="ko-KR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b </a:t>
                      </a:r>
                      <a:r>
                        <a:rPr lang="ko-KR" altLang="en-US" sz="1000" b="1" kern="1200" smtClean="0">
                          <a:solidFill>
                            <a:schemeClr val="dk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영어</a:t>
                      </a:r>
                      <a:endParaRPr lang="ko-KR" altLang="en-US" sz="1000" kern="1200">
                        <a:solidFill>
                          <a:schemeClr val="dk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cxnSp>
        <p:nvCxnSpPr>
          <p:cNvPr id="99" name="꺾인 연결선 98"/>
          <p:cNvCxnSpPr>
            <a:stCxn id="408" idx="3"/>
            <a:endCxn id="91" idx="1"/>
          </p:cNvCxnSpPr>
          <p:nvPr/>
        </p:nvCxnSpPr>
        <p:spPr>
          <a:xfrm flipV="1">
            <a:off x="1998414" y="1230152"/>
            <a:ext cx="477001" cy="343451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꺾인 연결선 101"/>
          <p:cNvCxnSpPr>
            <a:stCxn id="27" idx="3"/>
            <a:endCxn id="408" idx="1"/>
          </p:cNvCxnSpPr>
          <p:nvPr/>
        </p:nvCxnSpPr>
        <p:spPr>
          <a:xfrm>
            <a:off x="973418" y="1571595"/>
            <a:ext cx="258157" cy="2008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꺾인 연결선 106"/>
          <p:cNvCxnSpPr>
            <a:stCxn id="273" idx="6"/>
            <a:endCxn id="104" idx="1"/>
          </p:cNvCxnSpPr>
          <p:nvPr/>
        </p:nvCxnSpPr>
        <p:spPr>
          <a:xfrm flipV="1">
            <a:off x="1924220" y="2491513"/>
            <a:ext cx="3201800" cy="3069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꺾인 연결선 109"/>
          <p:cNvCxnSpPr>
            <a:stCxn id="29" idx="3"/>
            <a:endCxn id="248" idx="2"/>
          </p:cNvCxnSpPr>
          <p:nvPr/>
        </p:nvCxnSpPr>
        <p:spPr>
          <a:xfrm>
            <a:off x="973418" y="2493020"/>
            <a:ext cx="376519" cy="1561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꺾인 연결선 132"/>
          <p:cNvCxnSpPr>
            <a:stCxn id="361" idx="6"/>
            <a:endCxn id="115" idx="1"/>
          </p:cNvCxnSpPr>
          <p:nvPr/>
        </p:nvCxnSpPr>
        <p:spPr>
          <a:xfrm>
            <a:off x="1218122" y="5631002"/>
            <a:ext cx="350635" cy="462058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꺾인 연결선 137"/>
          <p:cNvCxnSpPr>
            <a:stCxn id="370" idx="2"/>
            <a:endCxn id="108" idx="0"/>
          </p:cNvCxnSpPr>
          <p:nvPr/>
        </p:nvCxnSpPr>
        <p:spPr>
          <a:xfrm rot="10800000" flipV="1">
            <a:off x="6431873" y="4840533"/>
            <a:ext cx="179631" cy="429583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제목 1"/>
          <p:cNvSpPr txBox="1">
            <a:spLocks/>
          </p:cNvSpPr>
          <p:nvPr/>
        </p:nvSpPr>
        <p:spPr>
          <a:xfrm>
            <a:off x="2010" y="263543"/>
            <a:ext cx="243853" cy="196043"/>
          </a:xfrm>
          <a:prstGeom prst="rect">
            <a:avLst/>
          </a:prstGeom>
        </p:spPr>
        <p:txBody>
          <a:bodyPr vert="horz" lIns="0" tIns="0" rIns="0" bIns="0" rtlCol="0" anchor="ctr">
            <a:normAutofit fontScale="400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b="1" smtClean="0"/>
              <a:t>*</a:t>
            </a:r>
            <a:endParaRPr lang="ko-KR" altLang="en-US" b="1"/>
          </a:p>
        </p:txBody>
      </p:sp>
      <p:graphicFrame>
        <p:nvGraphicFramePr>
          <p:cNvPr id="104" name="표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034317"/>
              </p:ext>
            </p:extLst>
          </p:nvPr>
        </p:nvGraphicFramePr>
        <p:xfrm>
          <a:off x="5126020" y="1805713"/>
          <a:ext cx="277523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09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1161641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703185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315189">
                <a:tc gridSpan="3">
                  <a:txBody>
                    <a:bodyPr/>
                    <a:lstStyle/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select * </a:t>
                      </a:r>
                    </a:p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from (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학생 </a:t>
                      </a: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JOIN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ON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학생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=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)</a:t>
                      </a:r>
                      <a:endParaRPr lang="ko-KR" altLang="en-US" sz="1000" b="1" kern="120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          </a:t>
                      </a: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JOIN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강좌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ON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코드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=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강좌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코드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;</a:t>
                      </a:r>
                    </a:p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select * from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학생 </a:t>
                      </a: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JOIN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</a:p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    (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JOIN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강좌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ON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코드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=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강좌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코드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)</a:t>
                      </a:r>
                    </a:p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     ON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학생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=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59796"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 학번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  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학번 코드</a:t>
                      </a:r>
                    </a:p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1    a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 과목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----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   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graphicFrame>
        <p:nvGraphicFramePr>
          <p:cNvPr id="108" name="표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04536"/>
              </p:ext>
            </p:extLst>
          </p:nvPr>
        </p:nvGraphicFramePr>
        <p:xfrm>
          <a:off x="5209243" y="5270117"/>
          <a:ext cx="244525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046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1059100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641113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442461">
                <a:tc gridSpan="3">
                  <a:txBody>
                    <a:bodyPr/>
                    <a:lstStyle/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select * from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학생 </a:t>
                      </a:r>
                    </a:p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FULL JOIN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ON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학생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=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학번 </a:t>
                      </a:r>
                    </a:p>
                    <a:p>
                      <a:pPr fontAlgn="base" latinLnBrk="0"/>
                      <a:r>
                        <a:rPr lang="en-US" altLang="ko-KR" sz="1000" b="1" kern="1200" smtClean="0">
                          <a:solidFill>
                            <a:srgbClr val="FF0000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FULL JOIN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강좌 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ON 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수강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코드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=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강좌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.</a:t>
                      </a:r>
                      <a:r>
                        <a:rPr lang="ko-KR" altLang="en-US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코드</a:t>
                      </a:r>
                      <a:r>
                        <a:rPr lang="en-US" altLang="ko-KR" sz="1000" b="1" kern="120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  <a:cs typeface="+mn-cs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797497"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 학번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  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</a:p>
                    <a:p>
                      <a:pPr algn="ctr" fontAlgn="base" latinLnBrk="1"/>
                      <a:endParaRPr lang="en-US" altLang="ko-KR" sz="1000" smtClean="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  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 코드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    a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    c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 과목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----</a:t>
                      </a: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   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</a:p>
                    <a:p>
                      <a:pPr algn="ctr" fontAlgn="base" latinLnBrk="1"/>
                      <a:endParaRPr lang="en-US" altLang="ko-KR" sz="1000" smtClean="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fontAlgn="base" latinLnBrk="1"/>
                      <a:endParaRPr lang="en-US" altLang="ko-KR" sz="1000" smtClean="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fontAlgn="base" latinLnBrk="1"/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b    </a:t>
                      </a:r>
                      <a:r>
                        <a:rPr lang="ko-KR" altLang="en-US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graphicFrame>
        <p:nvGraphicFramePr>
          <p:cNvPr id="152" name="표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48728"/>
              </p:ext>
            </p:extLst>
          </p:nvPr>
        </p:nvGraphicFramePr>
        <p:xfrm>
          <a:off x="10656365" y="297311"/>
          <a:ext cx="649224" cy="621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997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28227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33781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642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188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40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b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153" name="표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621269"/>
              </p:ext>
            </p:extLst>
          </p:nvPr>
        </p:nvGraphicFramePr>
        <p:xfrm>
          <a:off x="9453299" y="297311"/>
          <a:ext cx="594361" cy="644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35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16026">
                  <a:extLst>
                    <a:ext uri="{9D8B030D-6E8A-4147-A177-3AD203B41FA5}">
                      <a16:colId xmlns:a16="http://schemas.microsoft.com/office/drawing/2014/main" val="3375301595"/>
                    </a:ext>
                  </a:extLst>
                </a:gridCol>
              </a:tblGrid>
              <a:tr h="11004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828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171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154" name="표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319747"/>
              </p:ext>
            </p:extLst>
          </p:nvPr>
        </p:nvGraphicFramePr>
        <p:xfrm>
          <a:off x="10019816" y="1033345"/>
          <a:ext cx="578835" cy="64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51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287884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5820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792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i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endParaRPr lang="ko-KR" altLang="en-US" sz="1000" b="1" i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120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582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c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cxnSp>
        <p:nvCxnSpPr>
          <p:cNvPr id="155" name="꺾인 연결선 154"/>
          <p:cNvCxnSpPr>
            <a:stCxn id="152" idx="2"/>
            <a:endCxn id="154" idx="3"/>
          </p:cNvCxnSpPr>
          <p:nvPr/>
        </p:nvCxnSpPr>
        <p:spPr>
          <a:xfrm rot="5400000">
            <a:off x="10570518" y="946905"/>
            <a:ext cx="438592" cy="382326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꺾인 연결선 155"/>
          <p:cNvCxnSpPr>
            <a:stCxn id="153" idx="2"/>
            <a:endCxn id="154" idx="1"/>
          </p:cNvCxnSpPr>
          <p:nvPr/>
        </p:nvCxnSpPr>
        <p:spPr>
          <a:xfrm rot="16200000" flipH="1">
            <a:off x="9677540" y="1015087"/>
            <a:ext cx="415215" cy="269337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연결선 156"/>
          <p:cNvCxnSpPr/>
          <p:nvPr/>
        </p:nvCxnSpPr>
        <p:spPr>
          <a:xfrm flipV="1">
            <a:off x="10019816" y="712526"/>
            <a:ext cx="636549" cy="5845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표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101633"/>
              </p:ext>
            </p:extLst>
          </p:nvPr>
        </p:nvGraphicFramePr>
        <p:xfrm>
          <a:off x="1542266" y="3326668"/>
          <a:ext cx="291194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256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1218864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737824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315189">
                <a:tc gridSpan="3">
                  <a:txBody>
                    <a:bodyPr/>
                    <a:lstStyle/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 from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 </a:t>
                      </a:r>
                      <a:r>
                        <a:rPr lang="en-US" altLang="ko-KR" sz="1000" b="1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LEFT JOIN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 </a:t>
                      </a:r>
                      <a:r>
                        <a:rPr lang="en-US" altLang="ko-KR" sz="1000" b="1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JOIN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 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59796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 학번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  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  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학번 코드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1    a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 과목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   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cxnSp>
        <p:nvCxnSpPr>
          <p:cNvPr id="71" name="꺾인 연결선 70"/>
          <p:cNvCxnSpPr>
            <a:stCxn id="305" idx="6"/>
            <a:endCxn id="64" idx="1"/>
          </p:cNvCxnSpPr>
          <p:nvPr/>
        </p:nvCxnSpPr>
        <p:spPr>
          <a:xfrm>
            <a:off x="1233472" y="3383067"/>
            <a:ext cx="308794" cy="477001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5" name="표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227912"/>
              </p:ext>
            </p:extLst>
          </p:nvPr>
        </p:nvGraphicFramePr>
        <p:xfrm>
          <a:off x="1568757" y="5559660"/>
          <a:ext cx="288545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566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1207776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731112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315189">
                <a:tc gridSpan="3">
                  <a:txBody>
                    <a:bodyPr/>
                    <a:lstStyle/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 from </a:t>
                      </a: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 </a:t>
                      </a:r>
                      <a:r>
                        <a:rPr lang="en-US" altLang="ko-KR" sz="1000" b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JOIN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000" b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RIGHT JOIN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59796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 학번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  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학번 코드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1    a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 과목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   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en-US" altLang="ko-KR" sz="1000" b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b    </a:t>
                      </a:r>
                      <a:r>
                        <a:rPr lang="ko-KR" altLang="en-US" sz="1000" b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 b="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graphicFrame>
        <p:nvGraphicFramePr>
          <p:cNvPr id="125" name="표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691153"/>
              </p:ext>
            </p:extLst>
          </p:nvPr>
        </p:nvGraphicFramePr>
        <p:xfrm>
          <a:off x="1568757" y="4443164"/>
          <a:ext cx="2885454" cy="1070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566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1207776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731112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315189">
                <a:tc gridSpan="3">
                  <a:txBody>
                    <a:bodyPr/>
                    <a:lstStyle/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 from </a:t>
                      </a: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 </a:t>
                      </a:r>
                      <a:r>
                        <a:rPr lang="en-US" altLang="ko-KR" sz="1000" b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RIGHT</a:t>
                      </a:r>
                      <a:r>
                        <a:rPr lang="en-US" altLang="ko-KR" sz="1000" b="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J</a:t>
                      </a:r>
                      <a:r>
                        <a:rPr lang="en-US" altLang="ko-KR" sz="1000" b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OIN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000" b="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LEFT</a:t>
                      </a:r>
                      <a:r>
                        <a:rPr lang="en-US" altLang="ko-KR" sz="1000" b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JOIN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613745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 학번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  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학번 코드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1    a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b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    c</a:t>
                      </a:r>
                      <a:endParaRPr lang="ko-KR" altLang="en-US" sz="1000" b="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 과목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    </a:t>
                      </a:r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 b="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cxnSp>
        <p:nvCxnSpPr>
          <p:cNvPr id="137" name="꺾인 연결선 136"/>
          <p:cNvCxnSpPr>
            <a:stCxn id="324" idx="6"/>
            <a:endCxn id="125" idx="1"/>
          </p:cNvCxnSpPr>
          <p:nvPr/>
        </p:nvCxnSpPr>
        <p:spPr>
          <a:xfrm>
            <a:off x="1245224" y="4536225"/>
            <a:ext cx="323533" cy="442411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표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228367"/>
              </p:ext>
            </p:extLst>
          </p:nvPr>
        </p:nvGraphicFramePr>
        <p:xfrm>
          <a:off x="9256774" y="2707267"/>
          <a:ext cx="277523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09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1161641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703185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315189">
                <a:tc gridSpan="3">
                  <a:txBody>
                    <a:bodyPr/>
                    <a:lstStyle/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 from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 </a:t>
                      </a:r>
                      <a:r>
                        <a:rPr lang="en-US" altLang="ko-KR" sz="1000" b="1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FULL JOIN </a:t>
                      </a: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 </a:t>
                      </a:r>
                      <a:r>
                        <a:rPr lang="en-US" altLang="ko-KR" sz="1000" b="1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LEFT JOIN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 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59796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 학번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  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endParaRPr lang="en-US" altLang="ko-KR" sz="100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  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학번 코드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1    a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3    c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 과목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   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graphicFrame>
        <p:nvGraphicFramePr>
          <p:cNvPr id="172" name="표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709570"/>
              </p:ext>
            </p:extLst>
          </p:nvPr>
        </p:nvGraphicFramePr>
        <p:xfrm>
          <a:off x="9275344" y="5361105"/>
          <a:ext cx="277523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09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1161641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703185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315189">
                <a:tc gridSpan="3">
                  <a:txBody>
                    <a:bodyPr/>
                    <a:lstStyle/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 from (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LEFT JOIN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 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FULL JOIN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 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en-US" altLang="ko-KR" sz="1000" b="1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59796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 학번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  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endParaRPr lang="en-US" altLang="ko-KR" sz="100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  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학번 코드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1    a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 과목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   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en-US" altLang="ko-KR" sz="100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b  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 </a:t>
                      </a:r>
                      <a:r>
                        <a:rPr lang="ko-KR" altLang="en-US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 smtClean="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graphicFrame>
        <p:nvGraphicFramePr>
          <p:cNvPr id="173" name="표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930680"/>
              </p:ext>
            </p:extLst>
          </p:nvPr>
        </p:nvGraphicFramePr>
        <p:xfrm>
          <a:off x="9275344" y="4024600"/>
          <a:ext cx="277523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409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1161641">
                  <a:extLst>
                    <a:ext uri="{9D8B030D-6E8A-4147-A177-3AD203B41FA5}">
                      <a16:colId xmlns:a16="http://schemas.microsoft.com/office/drawing/2014/main" val="874149422"/>
                    </a:ext>
                  </a:extLst>
                </a:gridCol>
                <a:gridCol w="703185">
                  <a:extLst>
                    <a:ext uri="{9D8B030D-6E8A-4147-A177-3AD203B41FA5}">
                      <a16:colId xmlns:a16="http://schemas.microsoft.com/office/drawing/2014/main" val="1274728092"/>
                    </a:ext>
                  </a:extLst>
                </a:gridCol>
              </a:tblGrid>
              <a:tr h="315189">
                <a:tc gridSpan="3">
                  <a:txBody>
                    <a:bodyPr/>
                    <a:lstStyle/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select * from (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RIGHT JOIN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 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lang="ko-KR" altLang="en-US" sz="1000" b="1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indent="0" fontAlgn="base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00" b="1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FULL  JOIN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 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ON 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=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.</a:t>
                      </a:r>
                      <a:r>
                        <a:rPr lang="ko-KR" altLang="en-US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;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59796"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 학번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  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학번 코드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1    a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endParaRPr lang="en-US" altLang="ko-KR" sz="100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    c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 과목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---- ----</a:t>
                      </a: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    </a:t>
                      </a: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en-US" altLang="ko-KR" sz="1000" smtClean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algn="ctr" fontAlgn="base" latinLnBrk="1">
                        <a:lnSpc>
                          <a:spcPct val="100000"/>
                        </a:lnSpc>
                      </a:pPr>
                      <a:r>
                        <a:rPr lang="en-US" altLang="ko-KR" sz="100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b  </a:t>
                      </a:r>
                      <a:r>
                        <a:rPr lang="en-US" altLang="ko-KR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 </a:t>
                      </a:r>
                      <a:r>
                        <a:rPr lang="ko-KR" altLang="en-US" sz="1000" baseline="0" smtClean="0">
                          <a:solidFill>
                            <a:srgbClr val="FF0000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rgbClr val="FF0000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</a:tbl>
          </a:graphicData>
        </a:graphic>
      </p:graphicFrame>
      <p:cxnSp>
        <p:nvCxnSpPr>
          <p:cNvPr id="174" name="꺾인 연결선 173"/>
          <p:cNvCxnSpPr>
            <a:stCxn id="392" idx="6"/>
            <a:endCxn id="171" idx="1"/>
          </p:cNvCxnSpPr>
          <p:nvPr/>
        </p:nvCxnSpPr>
        <p:spPr>
          <a:xfrm>
            <a:off x="9068938" y="2915571"/>
            <a:ext cx="187836" cy="401296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꺾인 연결선 176"/>
          <p:cNvCxnSpPr>
            <a:stCxn id="402" idx="6"/>
            <a:endCxn id="172" idx="1"/>
          </p:cNvCxnSpPr>
          <p:nvPr/>
        </p:nvCxnSpPr>
        <p:spPr>
          <a:xfrm>
            <a:off x="8937921" y="5561436"/>
            <a:ext cx="337423" cy="409269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꺾인 연결선 177"/>
          <p:cNvCxnSpPr>
            <a:stCxn id="397" idx="6"/>
            <a:endCxn id="173" idx="1"/>
          </p:cNvCxnSpPr>
          <p:nvPr/>
        </p:nvCxnSpPr>
        <p:spPr>
          <a:xfrm>
            <a:off x="9071296" y="4269526"/>
            <a:ext cx="204048" cy="364674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직사각형 195"/>
          <p:cNvSpPr/>
          <p:nvPr/>
        </p:nvSpPr>
        <p:spPr>
          <a:xfrm>
            <a:off x="1062178" y="601607"/>
            <a:ext cx="1235002" cy="4922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97" name="타원 196"/>
          <p:cNvSpPr/>
          <p:nvPr/>
        </p:nvSpPr>
        <p:spPr>
          <a:xfrm>
            <a:off x="1121648" y="663671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98" name="타원 197"/>
          <p:cNvSpPr/>
          <p:nvPr/>
        </p:nvSpPr>
        <p:spPr>
          <a:xfrm>
            <a:off x="1527999" y="842765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99" name="타원 198"/>
          <p:cNvSpPr/>
          <p:nvPr/>
        </p:nvSpPr>
        <p:spPr>
          <a:xfrm>
            <a:off x="1121648" y="842218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00" name="타원 199"/>
          <p:cNvSpPr/>
          <p:nvPr/>
        </p:nvSpPr>
        <p:spPr>
          <a:xfrm>
            <a:off x="1528495" y="663671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01" name="직선 연결선 200"/>
          <p:cNvCxnSpPr>
            <a:stCxn id="197" idx="6"/>
            <a:endCxn id="200" idx="2"/>
          </p:cNvCxnSpPr>
          <p:nvPr/>
        </p:nvCxnSpPr>
        <p:spPr>
          <a:xfrm>
            <a:off x="1329950" y="742564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연결선 203"/>
          <p:cNvCxnSpPr>
            <a:stCxn id="197" idx="6"/>
          </p:cNvCxnSpPr>
          <p:nvPr/>
        </p:nvCxnSpPr>
        <p:spPr>
          <a:xfrm>
            <a:off x="1329950" y="742564"/>
            <a:ext cx="198049" cy="19632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연결선 204"/>
          <p:cNvCxnSpPr>
            <a:stCxn id="199" idx="6"/>
            <a:endCxn id="198" idx="2"/>
          </p:cNvCxnSpPr>
          <p:nvPr/>
        </p:nvCxnSpPr>
        <p:spPr>
          <a:xfrm>
            <a:off x="1342032" y="919599"/>
            <a:ext cx="185967" cy="219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타원 206"/>
          <p:cNvSpPr/>
          <p:nvPr/>
        </p:nvSpPr>
        <p:spPr>
          <a:xfrm>
            <a:off x="1995211" y="663671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09" name="타원 208"/>
          <p:cNvSpPr/>
          <p:nvPr/>
        </p:nvSpPr>
        <p:spPr>
          <a:xfrm>
            <a:off x="1995211" y="842218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20" name="직선 연결선 219"/>
          <p:cNvCxnSpPr>
            <a:stCxn id="199" idx="6"/>
            <a:endCxn id="200" idx="2"/>
          </p:cNvCxnSpPr>
          <p:nvPr/>
        </p:nvCxnSpPr>
        <p:spPr>
          <a:xfrm flipV="1">
            <a:off x="1342032" y="742564"/>
            <a:ext cx="186463" cy="17703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>
            <a:stCxn id="200" idx="6"/>
            <a:endCxn id="207" idx="2"/>
          </p:cNvCxnSpPr>
          <p:nvPr/>
        </p:nvCxnSpPr>
        <p:spPr>
          <a:xfrm>
            <a:off x="1805745" y="742564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연결선 223"/>
          <p:cNvCxnSpPr>
            <a:stCxn id="200" idx="6"/>
            <a:endCxn id="209" idx="2"/>
          </p:cNvCxnSpPr>
          <p:nvPr/>
        </p:nvCxnSpPr>
        <p:spPr>
          <a:xfrm>
            <a:off x="1805745" y="742564"/>
            <a:ext cx="189466" cy="17703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연결선 224"/>
          <p:cNvCxnSpPr>
            <a:stCxn id="198" idx="6"/>
            <a:endCxn id="209" idx="2"/>
          </p:cNvCxnSpPr>
          <p:nvPr/>
        </p:nvCxnSpPr>
        <p:spPr>
          <a:xfrm flipV="1">
            <a:off x="1809244" y="919599"/>
            <a:ext cx="185967" cy="219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>
            <a:stCxn id="198" idx="6"/>
            <a:endCxn id="207" idx="2"/>
          </p:cNvCxnSpPr>
          <p:nvPr/>
        </p:nvCxnSpPr>
        <p:spPr>
          <a:xfrm flipV="1">
            <a:off x="1809244" y="742564"/>
            <a:ext cx="185967" cy="179234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직사각형 234"/>
          <p:cNvSpPr/>
          <p:nvPr/>
        </p:nvSpPr>
        <p:spPr>
          <a:xfrm>
            <a:off x="132383" y="3753681"/>
            <a:ext cx="1235002" cy="626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36" name="타원 235"/>
          <p:cNvSpPr/>
          <p:nvPr/>
        </p:nvSpPr>
        <p:spPr>
          <a:xfrm>
            <a:off x="191853" y="3815746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37" name="타원 236"/>
          <p:cNvSpPr/>
          <p:nvPr/>
        </p:nvSpPr>
        <p:spPr>
          <a:xfrm>
            <a:off x="598204" y="3994840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38" name="타원 237"/>
          <p:cNvSpPr/>
          <p:nvPr/>
        </p:nvSpPr>
        <p:spPr>
          <a:xfrm>
            <a:off x="191853" y="3994293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39" name="타원 238"/>
          <p:cNvSpPr/>
          <p:nvPr/>
        </p:nvSpPr>
        <p:spPr>
          <a:xfrm>
            <a:off x="598700" y="3815746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40" name="직선 연결선 239"/>
          <p:cNvCxnSpPr>
            <a:stCxn id="236" idx="6"/>
            <a:endCxn id="239" idx="2"/>
          </p:cNvCxnSpPr>
          <p:nvPr/>
        </p:nvCxnSpPr>
        <p:spPr>
          <a:xfrm>
            <a:off x="400155" y="3894639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타원 240"/>
          <p:cNvSpPr/>
          <p:nvPr/>
        </p:nvSpPr>
        <p:spPr>
          <a:xfrm>
            <a:off x="598204" y="4165389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42" name="타원 241"/>
          <p:cNvSpPr/>
          <p:nvPr/>
        </p:nvSpPr>
        <p:spPr>
          <a:xfrm>
            <a:off x="191853" y="4165389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45" name="타원 244"/>
          <p:cNvSpPr/>
          <p:nvPr/>
        </p:nvSpPr>
        <p:spPr>
          <a:xfrm>
            <a:off x="1065416" y="3815746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46" name="타원 245"/>
          <p:cNvSpPr/>
          <p:nvPr/>
        </p:nvSpPr>
        <p:spPr>
          <a:xfrm>
            <a:off x="1065416" y="3994293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47" name="타원 246"/>
          <p:cNvSpPr/>
          <p:nvPr/>
        </p:nvSpPr>
        <p:spPr>
          <a:xfrm>
            <a:off x="1065416" y="4165389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49" name="직선 연결선 248"/>
          <p:cNvCxnSpPr>
            <a:stCxn id="239" idx="6"/>
            <a:endCxn id="245" idx="2"/>
          </p:cNvCxnSpPr>
          <p:nvPr/>
        </p:nvCxnSpPr>
        <p:spPr>
          <a:xfrm>
            <a:off x="875950" y="3894639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직사각형 252"/>
          <p:cNvSpPr/>
          <p:nvPr/>
        </p:nvSpPr>
        <p:spPr>
          <a:xfrm>
            <a:off x="5971807" y="1325612"/>
            <a:ext cx="1235002" cy="4784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54" name="타원 253"/>
          <p:cNvSpPr/>
          <p:nvPr/>
        </p:nvSpPr>
        <p:spPr>
          <a:xfrm>
            <a:off x="6031277" y="1402526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55" name="타원 254"/>
          <p:cNvSpPr/>
          <p:nvPr/>
        </p:nvSpPr>
        <p:spPr>
          <a:xfrm>
            <a:off x="6437628" y="1581620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56" name="타원 255"/>
          <p:cNvSpPr/>
          <p:nvPr/>
        </p:nvSpPr>
        <p:spPr>
          <a:xfrm>
            <a:off x="6031277" y="1581073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57" name="타원 256"/>
          <p:cNvSpPr/>
          <p:nvPr/>
        </p:nvSpPr>
        <p:spPr>
          <a:xfrm>
            <a:off x="6438124" y="1402526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58" name="직선 연결선 257"/>
          <p:cNvCxnSpPr>
            <a:stCxn id="254" idx="6"/>
            <a:endCxn id="257" idx="2"/>
          </p:cNvCxnSpPr>
          <p:nvPr/>
        </p:nvCxnSpPr>
        <p:spPr>
          <a:xfrm>
            <a:off x="6239579" y="1481419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타원 260"/>
          <p:cNvSpPr/>
          <p:nvPr/>
        </p:nvSpPr>
        <p:spPr>
          <a:xfrm>
            <a:off x="6904840" y="1402526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62" name="타원 261"/>
          <p:cNvSpPr/>
          <p:nvPr/>
        </p:nvSpPr>
        <p:spPr>
          <a:xfrm>
            <a:off x="6904840" y="1581073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64" name="직선 연결선 263"/>
          <p:cNvCxnSpPr>
            <a:stCxn id="257" idx="6"/>
            <a:endCxn id="261" idx="2"/>
          </p:cNvCxnSpPr>
          <p:nvPr/>
        </p:nvCxnSpPr>
        <p:spPr>
          <a:xfrm>
            <a:off x="6715374" y="1481419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직선 연결선 264"/>
          <p:cNvCxnSpPr>
            <a:stCxn id="238" idx="6"/>
            <a:endCxn id="241" idx="2"/>
          </p:cNvCxnSpPr>
          <p:nvPr/>
        </p:nvCxnSpPr>
        <p:spPr>
          <a:xfrm>
            <a:off x="412237" y="4071674"/>
            <a:ext cx="185967" cy="17274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직선 연결선 267"/>
          <p:cNvCxnSpPr>
            <a:stCxn id="241" idx="6"/>
            <a:endCxn id="247" idx="2"/>
          </p:cNvCxnSpPr>
          <p:nvPr/>
        </p:nvCxnSpPr>
        <p:spPr>
          <a:xfrm>
            <a:off x="879449" y="4244422"/>
            <a:ext cx="18596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직사각형 273"/>
          <p:cNvSpPr/>
          <p:nvPr/>
        </p:nvSpPr>
        <p:spPr>
          <a:xfrm>
            <a:off x="137990" y="4843899"/>
            <a:ext cx="1235002" cy="626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75" name="타원 274"/>
          <p:cNvSpPr/>
          <p:nvPr/>
        </p:nvSpPr>
        <p:spPr>
          <a:xfrm>
            <a:off x="197460" y="4905964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76" name="타원 275"/>
          <p:cNvSpPr/>
          <p:nvPr/>
        </p:nvSpPr>
        <p:spPr>
          <a:xfrm>
            <a:off x="603811" y="5085058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77" name="타원 276"/>
          <p:cNvSpPr/>
          <p:nvPr/>
        </p:nvSpPr>
        <p:spPr>
          <a:xfrm>
            <a:off x="197460" y="5084511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78" name="타원 277"/>
          <p:cNvSpPr/>
          <p:nvPr/>
        </p:nvSpPr>
        <p:spPr>
          <a:xfrm>
            <a:off x="604307" y="4905964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79" name="직선 연결선 278"/>
          <p:cNvCxnSpPr>
            <a:stCxn id="275" idx="6"/>
            <a:endCxn id="278" idx="2"/>
          </p:cNvCxnSpPr>
          <p:nvPr/>
        </p:nvCxnSpPr>
        <p:spPr>
          <a:xfrm>
            <a:off x="405762" y="4984857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타원 279"/>
          <p:cNvSpPr/>
          <p:nvPr/>
        </p:nvSpPr>
        <p:spPr>
          <a:xfrm>
            <a:off x="603811" y="5255607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81" name="타원 280"/>
          <p:cNvSpPr/>
          <p:nvPr/>
        </p:nvSpPr>
        <p:spPr>
          <a:xfrm>
            <a:off x="197460" y="5255607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82" name="타원 281"/>
          <p:cNvSpPr/>
          <p:nvPr/>
        </p:nvSpPr>
        <p:spPr>
          <a:xfrm>
            <a:off x="1071023" y="4905964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83" name="타원 282"/>
          <p:cNvSpPr/>
          <p:nvPr/>
        </p:nvSpPr>
        <p:spPr>
          <a:xfrm>
            <a:off x="1071023" y="5084511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84" name="타원 283"/>
          <p:cNvSpPr/>
          <p:nvPr/>
        </p:nvSpPr>
        <p:spPr>
          <a:xfrm>
            <a:off x="1071023" y="5255607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85" name="직선 연결선 284"/>
          <p:cNvCxnSpPr>
            <a:stCxn id="278" idx="6"/>
            <a:endCxn id="282" idx="2"/>
          </p:cNvCxnSpPr>
          <p:nvPr/>
        </p:nvCxnSpPr>
        <p:spPr>
          <a:xfrm>
            <a:off x="881557" y="4984857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직선 연결선 285"/>
          <p:cNvCxnSpPr>
            <a:stCxn id="281" idx="6"/>
            <a:endCxn id="276" idx="2"/>
          </p:cNvCxnSpPr>
          <p:nvPr/>
        </p:nvCxnSpPr>
        <p:spPr>
          <a:xfrm flipV="1">
            <a:off x="408764" y="5164091"/>
            <a:ext cx="195047" cy="17054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직선 연결선 286"/>
          <p:cNvCxnSpPr>
            <a:stCxn id="276" idx="6"/>
            <a:endCxn id="284" idx="2"/>
          </p:cNvCxnSpPr>
          <p:nvPr/>
        </p:nvCxnSpPr>
        <p:spPr>
          <a:xfrm>
            <a:off x="885056" y="5164091"/>
            <a:ext cx="185967" cy="17054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직사각형 287"/>
          <p:cNvSpPr/>
          <p:nvPr/>
        </p:nvSpPr>
        <p:spPr>
          <a:xfrm>
            <a:off x="131794" y="5954304"/>
            <a:ext cx="1235002" cy="626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89" name="타원 288"/>
          <p:cNvSpPr/>
          <p:nvPr/>
        </p:nvSpPr>
        <p:spPr>
          <a:xfrm>
            <a:off x="191264" y="6016369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90" name="타원 289"/>
          <p:cNvSpPr/>
          <p:nvPr/>
        </p:nvSpPr>
        <p:spPr>
          <a:xfrm>
            <a:off x="597615" y="6195463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91" name="타원 290"/>
          <p:cNvSpPr/>
          <p:nvPr/>
        </p:nvSpPr>
        <p:spPr>
          <a:xfrm>
            <a:off x="191264" y="6194916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92" name="타원 291"/>
          <p:cNvSpPr/>
          <p:nvPr/>
        </p:nvSpPr>
        <p:spPr>
          <a:xfrm>
            <a:off x="598111" y="6016369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93" name="직선 연결선 292"/>
          <p:cNvCxnSpPr>
            <a:stCxn id="289" idx="6"/>
            <a:endCxn id="292" idx="2"/>
          </p:cNvCxnSpPr>
          <p:nvPr/>
        </p:nvCxnSpPr>
        <p:spPr>
          <a:xfrm>
            <a:off x="399566" y="6095262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타원 293"/>
          <p:cNvSpPr/>
          <p:nvPr/>
        </p:nvSpPr>
        <p:spPr>
          <a:xfrm>
            <a:off x="597615" y="6366012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95" name="타원 294"/>
          <p:cNvSpPr/>
          <p:nvPr/>
        </p:nvSpPr>
        <p:spPr>
          <a:xfrm>
            <a:off x="191264" y="6366012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96" name="타원 295"/>
          <p:cNvSpPr/>
          <p:nvPr/>
        </p:nvSpPr>
        <p:spPr>
          <a:xfrm>
            <a:off x="1064827" y="6016369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97" name="타원 296"/>
          <p:cNvSpPr/>
          <p:nvPr/>
        </p:nvSpPr>
        <p:spPr>
          <a:xfrm>
            <a:off x="1064827" y="6194916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98" name="타원 297"/>
          <p:cNvSpPr/>
          <p:nvPr/>
        </p:nvSpPr>
        <p:spPr>
          <a:xfrm>
            <a:off x="1064827" y="6366012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299" name="직선 연결선 298"/>
          <p:cNvCxnSpPr>
            <a:stCxn id="292" idx="6"/>
            <a:endCxn id="296" idx="2"/>
          </p:cNvCxnSpPr>
          <p:nvPr/>
        </p:nvCxnSpPr>
        <p:spPr>
          <a:xfrm>
            <a:off x="875361" y="6095262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직선 연결선 299"/>
          <p:cNvCxnSpPr>
            <a:stCxn id="295" idx="6"/>
            <a:endCxn id="294" idx="2"/>
          </p:cNvCxnSpPr>
          <p:nvPr/>
        </p:nvCxnSpPr>
        <p:spPr>
          <a:xfrm>
            <a:off x="402568" y="6445045"/>
            <a:ext cx="19504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직선 연결선 300"/>
          <p:cNvCxnSpPr>
            <a:stCxn id="294" idx="6"/>
            <a:endCxn id="297" idx="2"/>
          </p:cNvCxnSpPr>
          <p:nvPr/>
        </p:nvCxnSpPr>
        <p:spPr>
          <a:xfrm flipV="1">
            <a:off x="878860" y="6272297"/>
            <a:ext cx="185967" cy="17274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직사각형 308"/>
          <p:cNvSpPr/>
          <p:nvPr/>
        </p:nvSpPr>
        <p:spPr>
          <a:xfrm>
            <a:off x="7900847" y="3332198"/>
            <a:ext cx="1235002" cy="626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0" name="타원 309"/>
          <p:cNvSpPr/>
          <p:nvPr/>
        </p:nvSpPr>
        <p:spPr>
          <a:xfrm>
            <a:off x="7960317" y="3394263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1" name="타원 310"/>
          <p:cNvSpPr/>
          <p:nvPr/>
        </p:nvSpPr>
        <p:spPr>
          <a:xfrm>
            <a:off x="8366668" y="3573357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2" name="타원 311"/>
          <p:cNvSpPr/>
          <p:nvPr/>
        </p:nvSpPr>
        <p:spPr>
          <a:xfrm>
            <a:off x="7960317" y="3572810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3" name="타원 312"/>
          <p:cNvSpPr/>
          <p:nvPr/>
        </p:nvSpPr>
        <p:spPr>
          <a:xfrm>
            <a:off x="8367164" y="3394263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14" name="직선 연결선 313"/>
          <p:cNvCxnSpPr>
            <a:stCxn id="310" idx="6"/>
            <a:endCxn id="313" idx="2"/>
          </p:cNvCxnSpPr>
          <p:nvPr/>
        </p:nvCxnSpPr>
        <p:spPr>
          <a:xfrm>
            <a:off x="8168619" y="3473156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타원 314"/>
          <p:cNvSpPr/>
          <p:nvPr/>
        </p:nvSpPr>
        <p:spPr>
          <a:xfrm>
            <a:off x="8366668" y="3743906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6" name="타원 315"/>
          <p:cNvSpPr/>
          <p:nvPr/>
        </p:nvSpPr>
        <p:spPr>
          <a:xfrm>
            <a:off x="7960317" y="3743906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7" name="타원 316"/>
          <p:cNvSpPr/>
          <p:nvPr/>
        </p:nvSpPr>
        <p:spPr>
          <a:xfrm>
            <a:off x="8833880" y="3394263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8" name="타원 317"/>
          <p:cNvSpPr/>
          <p:nvPr/>
        </p:nvSpPr>
        <p:spPr>
          <a:xfrm>
            <a:off x="8833880" y="3572810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19" name="타원 318"/>
          <p:cNvSpPr/>
          <p:nvPr/>
        </p:nvSpPr>
        <p:spPr>
          <a:xfrm>
            <a:off x="8833880" y="3743906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20" name="직선 연결선 319"/>
          <p:cNvCxnSpPr>
            <a:stCxn id="313" idx="6"/>
            <a:endCxn id="317" idx="2"/>
          </p:cNvCxnSpPr>
          <p:nvPr/>
        </p:nvCxnSpPr>
        <p:spPr>
          <a:xfrm>
            <a:off x="8644414" y="3473156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직선 연결선 320"/>
          <p:cNvCxnSpPr>
            <a:stCxn id="312" idx="6"/>
            <a:endCxn id="315" idx="2"/>
          </p:cNvCxnSpPr>
          <p:nvPr/>
        </p:nvCxnSpPr>
        <p:spPr>
          <a:xfrm>
            <a:off x="8180701" y="3650191"/>
            <a:ext cx="185967" cy="17274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직선 연결선 321"/>
          <p:cNvCxnSpPr>
            <a:stCxn id="315" idx="6"/>
            <a:endCxn id="319" idx="2"/>
          </p:cNvCxnSpPr>
          <p:nvPr/>
        </p:nvCxnSpPr>
        <p:spPr>
          <a:xfrm>
            <a:off x="8647913" y="3822939"/>
            <a:ext cx="18596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직선 연결선 322"/>
          <p:cNvCxnSpPr>
            <a:stCxn id="316" idx="6"/>
            <a:endCxn id="311" idx="2"/>
          </p:cNvCxnSpPr>
          <p:nvPr/>
        </p:nvCxnSpPr>
        <p:spPr>
          <a:xfrm flipV="1">
            <a:off x="8171621" y="3652390"/>
            <a:ext cx="195047" cy="17054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직선 연결선 325"/>
          <p:cNvCxnSpPr>
            <a:stCxn id="311" idx="6"/>
            <a:endCxn id="319" idx="2"/>
          </p:cNvCxnSpPr>
          <p:nvPr/>
        </p:nvCxnSpPr>
        <p:spPr>
          <a:xfrm>
            <a:off x="8647913" y="3652390"/>
            <a:ext cx="185967" cy="17054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직사각형 328"/>
          <p:cNvSpPr/>
          <p:nvPr/>
        </p:nvSpPr>
        <p:spPr>
          <a:xfrm>
            <a:off x="7904089" y="5946259"/>
            <a:ext cx="1235002" cy="626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30" name="타원 329"/>
          <p:cNvSpPr/>
          <p:nvPr/>
        </p:nvSpPr>
        <p:spPr>
          <a:xfrm>
            <a:off x="7963559" y="6008324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31" name="타원 330"/>
          <p:cNvSpPr/>
          <p:nvPr/>
        </p:nvSpPr>
        <p:spPr>
          <a:xfrm>
            <a:off x="8369910" y="6187418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32" name="타원 331"/>
          <p:cNvSpPr/>
          <p:nvPr/>
        </p:nvSpPr>
        <p:spPr>
          <a:xfrm>
            <a:off x="7963559" y="6186871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33" name="타원 332"/>
          <p:cNvSpPr/>
          <p:nvPr/>
        </p:nvSpPr>
        <p:spPr>
          <a:xfrm>
            <a:off x="8370406" y="6008324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34" name="직선 연결선 333"/>
          <p:cNvCxnSpPr>
            <a:stCxn id="330" idx="6"/>
            <a:endCxn id="333" idx="2"/>
          </p:cNvCxnSpPr>
          <p:nvPr/>
        </p:nvCxnSpPr>
        <p:spPr>
          <a:xfrm>
            <a:off x="8171861" y="6087217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타원 334"/>
          <p:cNvSpPr/>
          <p:nvPr/>
        </p:nvSpPr>
        <p:spPr>
          <a:xfrm>
            <a:off x="8369910" y="6357967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36" name="타원 335"/>
          <p:cNvSpPr/>
          <p:nvPr/>
        </p:nvSpPr>
        <p:spPr>
          <a:xfrm>
            <a:off x="7963559" y="6357967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37" name="타원 336"/>
          <p:cNvSpPr/>
          <p:nvPr/>
        </p:nvSpPr>
        <p:spPr>
          <a:xfrm>
            <a:off x="8837122" y="6008324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38" name="타원 337"/>
          <p:cNvSpPr/>
          <p:nvPr/>
        </p:nvSpPr>
        <p:spPr>
          <a:xfrm>
            <a:off x="8837122" y="6186871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39" name="타원 338"/>
          <p:cNvSpPr/>
          <p:nvPr/>
        </p:nvSpPr>
        <p:spPr>
          <a:xfrm>
            <a:off x="8837122" y="6357967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40" name="직선 연결선 339"/>
          <p:cNvCxnSpPr>
            <a:stCxn id="333" idx="6"/>
            <a:endCxn id="337" idx="2"/>
          </p:cNvCxnSpPr>
          <p:nvPr/>
        </p:nvCxnSpPr>
        <p:spPr>
          <a:xfrm>
            <a:off x="8647656" y="6087217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직선 연결선 340"/>
          <p:cNvCxnSpPr>
            <a:stCxn id="332" idx="6"/>
            <a:endCxn id="335" idx="2"/>
          </p:cNvCxnSpPr>
          <p:nvPr/>
        </p:nvCxnSpPr>
        <p:spPr>
          <a:xfrm>
            <a:off x="8183943" y="6264252"/>
            <a:ext cx="185967" cy="17274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직선 연결선 341"/>
          <p:cNvCxnSpPr>
            <a:stCxn id="335" idx="6"/>
            <a:endCxn id="339" idx="2"/>
          </p:cNvCxnSpPr>
          <p:nvPr/>
        </p:nvCxnSpPr>
        <p:spPr>
          <a:xfrm>
            <a:off x="8651155" y="6437000"/>
            <a:ext cx="18596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직선 연결선 342"/>
          <p:cNvCxnSpPr>
            <a:stCxn id="336" idx="6"/>
            <a:endCxn id="335" idx="2"/>
          </p:cNvCxnSpPr>
          <p:nvPr/>
        </p:nvCxnSpPr>
        <p:spPr>
          <a:xfrm>
            <a:off x="8174863" y="6437000"/>
            <a:ext cx="19504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직선 연결선 343"/>
          <p:cNvCxnSpPr>
            <a:stCxn id="335" idx="6"/>
            <a:endCxn id="338" idx="2"/>
          </p:cNvCxnSpPr>
          <p:nvPr/>
        </p:nvCxnSpPr>
        <p:spPr>
          <a:xfrm flipV="1">
            <a:off x="8651155" y="6264252"/>
            <a:ext cx="185967" cy="17274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5" name="직사각형 344"/>
          <p:cNvSpPr/>
          <p:nvPr/>
        </p:nvSpPr>
        <p:spPr>
          <a:xfrm>
            <a:off x="7931752" y="4655018"/>
            <a:ext cx="1235002" cy="626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46" name="타원 345"/>
          <p:cNvSpPr/>
          <p:nvPr/>
        </p:nvSpPr>
        <p:spPr>
          <a:xfrm>
            <a:off x="7991222" y="4717083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47" name="타원 346"/>
          <p:cNvSpPr/>
          <p:nvPr/>
        </p:nvSpPr>
        <p:spPr>
          <a:xfrm>
            <a:off x="8397573" y="4896177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48" name="타원 347"/>
          <p:cNvSpPr/>
          <p:nvPr/>
        </p:nvSpPr>
        <p:spPr>
          <a:xfrm>
            <a:off x="7991222" y="4895630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49" name="타원 348"/>
          <p:cNvSpPr/>
          <p:nvPr/>
        </p:nvSpPr>
        <p:spPr>
          <a:xfrm>
            <a:off x="8398069" y="4717083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50" name="직선 연결선 349"/>
          <p:cNvCxnSpPr>
            <a:stCxn id="346" idx="6"/>
            <a:endCxn id="349" idx="2"/>
          </p:cNvCxnSpPr>
          <p:nvPr/>
        </p:nvCxnSpPr>
        <p:spPr>
          <a:xfrm>
            <a:off x="8199524" y="4795976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타원 350"/>
          <p:cNvSpPr/>
          <p:nvPr/>
        </p:nvSpPr>
        <p:spPr>
          <a:xfrm>
            <a:off x="8397573" y="5066726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52" name="타원 351"/>
          <p:cNvSpPr/>
          <p:nvPr/>
        </p:nvSpPr>
        <p:spPr>
          <a:xfrm>
            <a:off x="7991222" y="5066726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53" name="타원 352"/>
          <p:cNvSpPr/>
          <p:nvPr/>
        </p:nvSpPr>
        <p:spPr>
          <a:xfrm>
            <a:off x="8864785" y="4717083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54" name="타원 353"/>
          <p:cNvSpPr/>
          <p:nvPr/>
        </p:nvSpPr>
        <p:spPr>
          <a:xfrm>
            <a:off x="8864785" y="4895630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55" name="타원 354"/>
          <p:cNvSpPr/>
          <p:nvPr/>
        </p:nvSpPr>
        <p:spPr>
          <a:xfrm>
            <a:off x="8864785" y="5066726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56" name="직선 연결선 355"/>
          <p:cNvCxnSpPr>
            <a:stCxn id="349" idx="6"/>
            <a:endCxn id="353" idx="2"/>
          </p:cNvCxnSpPr>
          <p:nvPr/>
        </p:nvCxnSpPr>
        <p:spPr>
          <a:xfrm>
            <a:off x="8675319" y="4795976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직선 연결선 356"/>
          <p:cNvCxnSpPr>
            <a:stCxn id="352" idx="6"/>
            <a:endCxn id="351" idx="2"/>
          </p:cNvCxnSpPr>
          <p:nvPr/>
        </p:nvCxnSpPr>
        <p:spPr>
          <a:xfrm>
            <a:off x="8202526" y="5145759"/>
            <a:ext cx="19504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직선 연결선 357"/>
          <p:cNvCxnSpPr>
            <a:stCxn id="351" idx="6"/>
            <a:endCxn id="354" idx="3"/>
          </p:cNvCxnSpPr>
          <p:nvPr/>
        </p:nvCxnSpPr>
        <p:spPr>
          <a:xfrm flipV="1">
            <a:off x="8678818" y="5027728"/>
            <a:ext cx="218241" cy="11803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직선 연결선 358"/>
          <p:cNvCxnSpPr>
            <a:stCxn id="352" idx="6"/>
            <a:endCxn id="347" idx="2"/>
          </p:cNvCxnSpPr>
          <p:nvPr/>
        </p:nvCxnSpPr>
        <p:spPr>
          <a:xfrm flipV="1">
            <a:off x="8202526" y="4975210"/>
            <a:ext cx="195047" cy="17054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직선 연결선 359"/>
          <p:cNvCxnSpPr>
            <a:stCxn id="347" idx="6"/>
            <a:endCxn id="355" idx="2"/>
          </p:cNvCxnSpPr>
          <p:nvPr/>
        </p:nvCxnSpPr>
        <p:spPr>
          <a:xfrm>
            <a:off x="8678818" y="4975210"/>
            <a:ext cx="185967" cy="17054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직사각형 371"/>
          <p:cNvSpPr/>
          <p:nvPr/>
        </p:nvSpPr>
        <p:spPr>
          <a:xfrm>
            <a:off x="4930846" y="4640867"/>
            <a:ext cx="1188979" cy="6260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73" name="타원 372"/>
          <p:cNvSpPr/>
          <p:nvPr/>
        </p:nvSpPr>
        <p:spPr>
          <a:xfrm>
            <a:off x="4990316" y="4702932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74" name="타원 373"/>
          <p:cNvSpPr/>
          <p:nvPr/>
        </p:nvSpPr>
        <p:spPr>
          <a:xfrm>
            <a:off x="5396667" y="4882026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3,c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75" name="타원 374"/>
          <p:cNvSpPr/>
          <p:nvPr/>
        </p:nvSpPr>
        <p:spPr>
          <a:xfrm>
            <a:off x="4990316" y="4881479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76" name="타원 375"/>
          <p:cNvSpPr/>
          <p:nvPr/>
        </p:nvSpPr>
        <p:spPr>
          <a:xfrm>
            <a:off x="5397163" y="4702932"/>
            <a:ext cx="277250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1,a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77" name="직선 연결선 376"/>
          <p:cNvCxnSpPr>
            <a:stCxn id="373" idx="6"/>
            <a:endCxn id="376" idx="2"/>
          </p:cNvCxnSpPr>
          <p:nvPr/>
        </p:nvCxnSpPr>
        <p:spPr>
          <a:xfrm>
            <a:off x="5198618" y="4781825"/>
            <a:ext cx="198545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" name="타원 377"/>
          <p:cNvSpPr/>
          <p:nvPr/>
        </p:nvSpPr>
        <p:spPr>
          <a:xfrm>
            <a:off x="5396667" y="5052575"/>
            <a:ext cx="281245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79" name="타원 378"/>
          <p:cNvSpPr/>
          <p:nvPr/>
        </p:nvSpPr>
        <p:spPr>
          <a:xfrm>
            <a:off x="4990316" y="5052575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80" name="타원 379"/>
          <p:cNvSpPr/>
          <p:nvPr/>
        </p:nvSpPr>
        <p:spPr>
          <a:xfrm>
            <a:off x="5863879" y="4702932"/>
            <a:ext cx="208302" cy="1577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81" name="타원 380"/>
          <p:cNvSpPr/>
          <p:nvPr/>
        </p:nvSpPr>
        <p:spPr>
          <a:xfrm>
            <a:off x="5863879" y="4881479"/>
            <a:ext cx="220384" cy="1547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en-US" altLang="ko-KR" sz="10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</a:t>
            </a:r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82" name="타원 381"/>
          <p:cNvSpPr/>
          <p:nvPr/>
        </p:nvSpPr>
        <p:spPr>
          <a:xfrm>
            <a:off x="5863879" y="5052575"/>
            <a:ext cx="211304" cy="158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endParaRPr lang="ko-KR" altLang="en-US" sz="10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83" name="직선 연결선 382"/>
          <p:cNvCxnSpPr>
            <a:stCxn id="376" idx="6"/>
            <a:endCxn id="380" idx="2"/>
          </p:cNvCxnSpPr>
          <p:nvPr/>
        </p:nvCxnSpPr>
        <p:spPr>
          <a:xfrm>
            <a:off x="5674413" y="4781825"/>
            <a:ext cx="189466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직선 연결선 383"/>
          <p:cNvCxnSpPr>
            <a:stCxn id="379" idx="6"/>
            <a:endCxn id="378" idx="2"/>
          </p:cNvCxnSpPr>
          <p:nvPr/>
        </p:nvCxnSpPr>
        <p:spPr>
          <a:xfrm>
            <a:off x="5201620" y="5131608"/>
            <a:ext cx="19504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직선 연결선 384"/>
          <p:cNvCxnSpPr>
            <a:stCxn id="378" idx="6"/>
            <a:endCxn id="381" idx="3"/>
          </p:cNvCxnSpPr>
          <p:nvPr/>
        </p:nvCxnSpPr>
        <p:spPr>
          <a:xfrm flipV="1">
            <a:off x="5677912" y="5013577"/>
            <a:ext cx="218241" cy="118031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직선 연결선 385"/>
          <p:cNvCxnSpPr>
            <a:stCxn id="379" idx="6"/>
            <a:endCxn id="374" idx="2"/>
          </p:cNvCxnSpPr>
          <p:nvPr/>
        </p:nvCxnSpPr>
        <p:spPr>
          <a:xfrm flipV="1">
            <a:off x="5201620" y="4961059"/>
            <a:ext cx="195047" cy="17054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직선 연결선 386"/>
          <p:cNvCxnSpPr>
            <a:stCxn id="374" idx="6"/>
            <a:endCxn id="382" idx="2"/>
          </p:cNvCxnSpPr>
          <p:nvPr/>
        </p:nvCxnSpPr>
        <p:spPr>
          <a:xfrm>
            <a:off x="5677912" y="4961059"/>
            <a:ext cx="185967" cy="17054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직선 연결선 387"/>
          <p:cNvCxnSpPr>
            <a:stCxn id="375" idx="6"/>
            <a:endCxn id="378" idx="2"/>
          </p:cNvCxnSpPr>
          <p:nvPr/>
        </p:nvCxnSpPr>
        <p:spPr>
          <a:xfrm>
            <a:off x="5210700" y="4958860"/>
            <a:ext cx="185967" cy="172748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직선 연결선 390"/>
          <p:cNvCxnSpPr>
            <a:stCxn id="378" idx="6"/>
            <a:endCxn id="382" idx="2"/>
          </p:cNvCxnSpPr>
          <p:nvPr/>
        </p:nvCxnSpPr>
        <p:spPr>
          <a:xfrm>
            <a:off x="5677912" y="5131608"/>
            <a:ext cx="185967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타원 247"/>
          <p:cNvSpPr/>
          <p:nvPr/>
        </p:nvSpPr>
        <p:spPr>
          <a:xfrm>
            <a:off x="1349937" y="2339006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73" name="타원 272"/>
          <p:cNvSpPr/>
          <p:nvPr/>
        </p:nvSpPr>
        <p:spPr>
          <a:xfrm>
            <a:off x="1599321" y="2339007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02" name="타원 301"/>
          <p:cNvSpPr/>
          <p:nvPr/>
        </p:nvSpPr>
        <p:spPr>
          <a:xfrm>
            <a:off x="1473321" y="2503379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03" name="타원 302"/>
          <p:cNvSpPr/>
          <p:nvPr/>
        </p:nvSpPr>
        <p:spPr>
          <a:xfrm>
            <a:off x="1596672" y="2503137"/>
            <a:ext cx="81891" cy="9922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4" name="타원 303"/>
          <p:cNvSpPr/>
          <p:nvPr/>
        </p:nvSpPr>
        <p:spPr>
          <a:xfrm>
            <a:off x="659189" y="3254492"/>
            <a:ext cx="324899" cy="25714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05" name="타원 304"/>
          <p:cNvSpPr/>
          <p:nvPr/>
        </p:nvSpPr>
        <p:spPr>
          <a:xfrm>
            <a:off x="908573" y="3254493"/>
            <a:ext cx="324899" cy="257148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06" name="타원 305"/>
          <p:cNvSpPr/>
          <p:nvPr/>
        </p:nvSpPr>
        <p:spPr>
          <a:xfrm>
            <a:off x="782573" y="3418865"/>
            <a:ext cx="324899" cy="257148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08" name="타원 307"/>
          <p:cNvSpPr/>
          <p:nvPr/>
        </p:nvSpPr>
        <p:spPr>
          <a:xfrm>
            <a:off x="700477" y="4407650"/>
            <a:ext cx="295363" cy="257148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24" name="타원 323"/>
          <p:cNvSpPr/>
          <p:nvPr/>
        </p:nvSpPr>
        <p:spPr>
          <a:xfrm>
            <a:off x="949861" y="4407651"/>
            <a:ext cx="295363" cy="257148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28" name="타원 327"/>
          <p:cNvSpPr/>
          <p:nvPr/>
        </p:nvSpPr>
        <p:spPr>
          <a:xfrm>
            <a:off x="673375" y="5502427"/>
            <a:ext cx="295363" cy="257148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62" name="타원 361"/>
          <p:cNvSpPr/>
          <p:nvPr/>
        </p:nvSpPr>
        <p:spPr>
          <a:xfrm>
            <a:off x="796759" y="5666800"/>
            <a:ext cx="295363" cy="257148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64" name="타원 363"/>
          <p:cNvSpPr/>
          <p:nvPr/>
        </p:nvSpPr>
        <p:spPr>
          <a:xfrm>
            <a:off x="6612934" y="4689107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65" name="타원 364"/>
          <p:cNvSpPr/>
          <p:nvPr/>
        </p:nvSpPr>
        <p:spPr>
          <a:xfrm>
            <a:off x="6860888" y="4676163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66" name="타원 365"/>
          <p:cNvSpPr/>
          <p:nvPr/>
        </p:nvSpPr>
        <p:spPr>
          <a:xfrm>
            <a:off x="6741815" y="4854389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68" name="타원 367"/>
          <p:cNvSpPr/>
          <p:nvPr/>
        </p:nvSpPr>
        <p:spPr>
          <a:xfrm>
            <a:off x="6859081" y="4677939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70" name="타원 369"/>
          <p:cNvSpPr/>
          <p:nvPr/>
        </p:nvSpPr>
        <p:spPr>
          <a:xfrm>
            <a:off x="6611503" y="4684959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71" name="타원 370"/>
          <p:cNvSpPr/>
          <p:nvPr/>
        </p:nvSpPr>
        <p:spPr>
          <a:xfrm>
            <a:off x="8490965" y="2771164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90" name="타원 389"/>
          <p:cNvSpPr/>
          <p:nvPr/>
        </p:nvSpPr>
        <p:spPr>
          <a:xfrm>
            <a:off x="8619846" y="2936446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92" name="타원 391"/>
          <p:cNvSpPr/>
          <p:nvPr/>
        </p:nvSpPr>
        <p:spPr>
          <a:xfrm>
            <a:off x="8744039" y="2759996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93" name="타원 392"/>
          <p:cNvSpPr/>
          <p:nvPr/>
        </p:nvSpPr>
        <p:spPr>
          <a:xfrm>
            <a:off x="8489534" y="2767016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95" name="타원 394"/>
          <p:cNvSpPr/>
          <p:nvPr/>
        </p:nvSpPr>
        <p:spPr>
          <a:xfrm>
            <a:off x="8748204" y="4112175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96" name="타원 395"/>
          <p:cNvSpPr/>
          <p:nvPr/>
        </p:nvSpPr>
        <p:spPr>
          <a:xfrm>
            <a:off x="8629131" y="4290401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97" name="타원 396"/>
          <p:cNvSpPr/>
          <p:nvPr/>
        </p:nvSpPr>
        <p:spPr>
          <a:xfrm>
            <a:off x="8746397" y="4113951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98" name="타원 397"/>
          <p:cNvSpPr/>
          <p:nvPr/>
        </p:nvSpPr>
        <p:spPr>
          <a:xfrm>
            <a:off x="8498817" y="4120971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99" name="타원 398"/>
          <p:cNvSpPr/>
          <p:nvPr/>
        </p:nvSpPr>
        <p:spPr>
          <a:xfrm>
            <a:off x="8366875" y="5417029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00" name="타원 399"/>
          <p:cNvSpPr/>
          <p:nvPr/>
        </p:nvSpPr>
        <p:spPr>
          <a:xfrm>
            <a:off x="8614829" y="5404085"/>
            <a:ext cx="324899" cy="3111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01" name="타원 400"/>
          <p:cNvSpPr/>
          <p:nvPr/>
        </p:nvSpPr>
        <p:spPr>
          <a:xfrm>
            <a:off x="8495756" y="5582311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02" name="타원 401"/>
          <p:cNvSpPr/>
          <p:nvPr/>
        </p:nvSpPr>
        <p:spPr>
          <a:xfrm>
            <a:off x="8613022" y="5405861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03" name="타원 402"/>
          <p:cNvSpPr/>
          <p:nvPr/>
        </p:nvSpPr>
        <p:spPr>
          <a:xfrm>
            <a:off x="8365444" y="5412881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04" name="타원 403"/>
          <p:cNvSpPr/>
          <p:nvPr/>
        </p:nvSpPr>
        <p:spPr>
          <a:xfrm>
            <a:off x="1332024" y="1340455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05" name="타원 404"/>
          <p:cNvSpPr/>
          <p:nvPr/>
        </p:nvSpPr>
        <p:spPr>
          <a:xfrm>
            <a:off x="1581408" y="1340456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406" name="타원 405"/>
          <p:cNvSpPr/>
          <p:nvPr/>
        </p:nvSpPr>
        <p:spPr>
          <a:xfrm>
            <a:off x="1455408" y="1504828"/>
            <a:ext cx="324899" cy="311149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5125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제목 1"/>
          <p:cNvSpPr txBox="1">
            <a:spLocks/>
          </p:cNvSpPr>
          <p:nvPr/>
        </p:nvSpPr>
        <p:spPr>
          <a:xfrm>
            <a:off x="582735" y="267646"/>
            <a:ext cx="1885606" cy="400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2800" smtClean="0"/>
              <a:t>JOIN </a:t>
            </a:r>
            <a:r>
              <a:rPr lang="ko-KR" altLang="en-US" sz="2800" smtClean="0"/>
              <a:t>실습</a:t>
            </a:r>
            <a:endParaRPr lang="ko-KR" altLang="en-US" sz="2800"/>
          </a:p>
        </p:txBody>
      </p:sp>
      <p:sp>
        <p:nvSpPr>
          <p:cNvPr id="17" name="내용 개체 틀 2"/>
          <p:cNvSpPr txBox="1">
            <a:spLocks/>
          </p:cNvSpPr>
          <p:nvPr/>
        </p:nvSpPr>
        <p:spPr>
          <a:xfrm>
            <a:off x="7768752" y="1660733"/>
            <a:ext cx="3680707" cy="459645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insert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into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학생 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values 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('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김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','1');</a:t>
            </a: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insert into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학생 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values 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('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이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','2');</a:t>
            </a: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endParaRPr lang="en-US" altLang="ko-KR" sz="14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insert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into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강좌 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values 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('a',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'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');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insert into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강좌 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values 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('b',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'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');</a:t>
            </a:r>
          </a:p>
          <a:p>
            <a:pPr marL="0" indent="0" fontAlgn="base">
              <a:lnSpc>
                <a:spcPts val="1000"/>
              </a:lnSpc>
              <a:buNone/>
            </a:pPr>
            <a:endParaRPr lang="en-US" altLang="ko-KR" sz="14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insert into </a:t>
            </a:r>
            <a:r>
              <a:rPr lang="ko-KR" altLang="en-US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수강 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values (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'1','a');</a:t>
            </a: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insert into </a:t>
            </a:r>
            <a:r>
              <a:rPr lang="ko-KR" altLang="en-US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수강 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values (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'3','c');</a:t>
            </a: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endParaRPr lang="en-US" altLang="ko-KR" sz="14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commit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col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for a4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col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for a4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col </a:t>
            </a:r>
            <a:r>
              <a:rPr lang="ko-KR" altLang="en-US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코드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for a4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col </a:t>
            </a:r>
            <a:r>
              <a:rPr lang="ko-KR" altLang="en-US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과목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for a4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select * from </a:t>
            </a:r>
            <a:r>
              <a:rPr lang="ko-KR" altLang="en-US" sz="14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1000"/>
              </a:lnSpc>
              <a:buNone/>
            </a:pPr>
            <a:r>
              <a:rPr lang="en-US" altLang="ko-KR" sz="1400" b="1">
                <a:latin typeface="굴림체" panose="020B0609000101010101" pitchFamily="49" charset="-127"/>
                <a:ea typeface="굴림체" panose="020B0609000101010101" pitchFamily="49" charset="-127"/>
              </a:rPr>
              <a:t>select * from </a:t>
            </a:r>
            <a:r>
              <a:rPr lang="ko-KR" altLang="en-US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14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1000"/>
              </a:lnSpc>
              <a:buNone/>
            </a:pPr>
            <a:endParaRPr lang="en-US" altLang="ko-KR" sz="14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360886"/>
              </p:ext>
            </p:extLst>
          </p:nvPr>
        </p:nvGraphicFramePr>
        <p:xfrm>
          <a:off x="1553381" y="808288"/>
          <a:ext cx="649224" cy="621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997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28227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33781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642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188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40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b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477818"/>
              </p:ext>
            </p:extLst>
          </p:nvPr>
        </p:nvGraphicFramePr>
        <p:xfrm>
          <a:off x="350315" y="808288"/>
          <a:ext cx="594361" cy="644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35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16026">
                  <a:extLst>
                    <a:ext uri="{9D8B030D-6E8A-4147-A177-3AD203B41FA5}">
                      <a16:colId xmlns:a16="http://schemas.microsoft.com/office/drawing/2014/main" val="3375301595"/>
                    </a:ext>
                  </a:extLst>
                </a:gridCol>
              </a:tblGrid>
              <a:tr h="11004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828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171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343500"/>
              </p:ext>
            </p:extLst>
          </p:nvPr>
        </p:nvGraphicFramePr>
        <p:xfrm>
          <a:off x="916832" y="1544322"/>
          <a:ext cx="578835" cy="64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51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287884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5820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792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i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endParaRPr lang="ko-KR" altLang="en-US" sz="1000" b="1" i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120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582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c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cxnSp>
        <p:nvCxnSpPr>
          <p:cNvPr id="25" name="꺾인 연결선 24"/>
          <p:cNvCxnSpPr>
            <a:stCxn id="22" idx="2"/>
            <a:endCxn id="24" idx="3"/>
          </p:cNvCxnSpPr>
          <p:nvPr/>
        </p:nvCxnSpPr>
        <p:spPr>
          <a:xfrm rot="5400000">
            <a:off x="1467534" y="1457882"/>
            <a:ext cx="438592" cy="382326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꺾인 연결선 25"/>
          <p:cNvCxnSpPr>
            <a:stCxn id="23" idx="2"/>
            <a:endCxn id="24" idx="1"/>
          </p:cNvCxnSpPr>
          <p:nvPr/>
        </p:nvCxnSpPr>
        <p:spPr>
          <a:xfrm rot="16200000" flipH="1">
            <a:off x="574556" y="1526064"/>
            <a:ext cx="415215" cy="269337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 flipV="1">
            <a:off x="916832" y="1223503"/>
            <a:ext cx="636549" cy="5845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내용 개체 틀 2"/>
          <p:cNvSpPr txBox="1">
            <a:spLocks/>
          </p:cNvSpPr>
          <p:nvPr/>
        </p:nvSpPr>
        <p:spPr>
          <a:xfrm>
            <a:off x="2846630" y="1453125"/>
            <a:ext cx="3781513" cy="48413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700"/>
              </a:lnSpc>
              <a:buNone/>
            </a:pPr>
            <a:endParaRPr lang="en-US" altLang="ko-KR" sz="12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DROP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TABLE 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CASCADE CONSTRAINTS PURGE;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DROP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TABLE 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CASCADE CONSTRAINTS PURGE;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DROP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TABLE 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CASCADE CONSTRAINTS PURGE;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en-US" altLang="ko-KR" sz="12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CREATE TABLE </a:t>
            </a:r>
            <a:r>
              <a:rPr lang="ko-KR" altLang="en-US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en-US" altLang="ko-KR" sz="12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이름               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VARCHAR(8) NULL 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  <a:r>
              <a:rPr lang="ko-KR" altLang="en-US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              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CHAR(1) NOT NULL </a:t>
            </a:r>
            <a:endParaRPr lang="en-US" altLang="ko-KR" sz="12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,CONSTRAINT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XPK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PRIMARY KEY (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);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en-US" altLang="ko-KR" sz="12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CREATE TABLE 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코드               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CHAR(1) NOT NULL </a:t>
            </a:r>
            <a:endParaRPr lang="en-US" altLang="ko-KR" sz="12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  <a:r>
              <a:rPr lang="ko-KR" altLang="en-US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과목               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VARCHAR(8) NULL </a:t>
            </a:r>
            <a:endParaRPr lang="en-US" altLang="ko-KR" sz="12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,CONSTRAINT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XPK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PRIMARY KEY (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);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en-US" altLang="ko-KR" sz="12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CREATE TABLE 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              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CHAR(1) NOT NULL </a:t>
            </a:r>
            <a:endParaRPr lang="en-US" altLang="ko-KR" sz="12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  <a:r>
              <a:rPr lang="ko-KR" altLang="en-US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코드               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CHAR(1) NOT NULL </a:t>
            </a:r>
            <a:endParaRPr lang="en-US" altLang="ko-KR" sz="12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,CONSTRAINT 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XPK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PRIMARY KEY (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1200" b="1">
                <a:latin typeface="굴림체" panose="020B0609000101010101" pitchFamily="49" charset="-127"/>
                <a:ea typeface="굴림체" panose="020B0609000101010101" pitchFamily="49" charset="-127"/>
              </a:rPr>
              <a:t>,</a:t>
            </a:r>
            <a:r>
              <a:rPr lang="ko-KR" altLang="en-US" sz="12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2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);</a:t>
            </a:r>
            <a:endParaRPr lang="en-US" altLang="ko-KR" sz="1200" b="1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pic>
        <p:nvPicPr>
          <p:cNvPr id="55" name="그림 54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310" y="30224"/>
            <a:ext cx="4420217" cy="1276528"/>
          </a:xfrm>
          <a:prstGeom prst="rect">
            <a:avLst/>
          </a:prstGeom>
        </p:spPr>
      </p:pic>
      <p:sp>
        <p:nvSpPr>
          <p:cNvPr id="12" name="내용 개체 틀 2"/>
          <p:cNvSpPr txBox="1">
            <a:spLocks/>
          </p:cNvSpPr>
          <p:nvPr/>
        </p:nvSpPr>
        <p:spPr>
          <a:xfrm>
            <a:off x="481732" y="2489802"/>
            <a:ext cx="1506748" cy="36610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en-US" altLang="ko-KR" sz="11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코드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과목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a   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b   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ko-KR" altLang="en-US" sz="11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1    a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3    c</a:t>
            </a:r>
          </a:p>
        </p:txBody>
      </p:sp>
    </p:spTree>
    <p:extLst>
      <p:ext uri="{BB962C8B-B14F-4D97-AF65-F5344CB8AC3E}">
        <p14:creationId xmlns:p14="http://schemas.microsoft.com/office/powerpoint/2010/main" val="84677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내용 개체 틀 2"/>
          <p:cNvSpPr txBox="1">
            <a:spLocks/>
          </p:cNvSpPr>
          <p:nvPr/>
        </p:nvSpPr>
        <p:spPr>
          <a:xfrm>
            <a:off x="266338" y="2094837"/>
            <a:ext cx="1506748" cy="36610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이름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1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en-US" altLang="ko-KR" sz="11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코드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과목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a   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b   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700"/>
              </a:lnSpc>
              <a:buNone/>
            </a:pPr>
            <a:endParaRPr lang="ko-KR" altLang="en-US" sz="11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ko-KR" altLang="en-US" sz="11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 </a:t>
            </a:r>
            <a:r>
              <a:rPr lang="ko-KR" altLang="en-US" sz="11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---- ----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1    a</a:t>
            </a:r>
          </a:p>
          <a:p>
            <a:pPr marL="0" indent="0" fontAlgn="base">
              <a:lnSpc>
                <a:spcPts val="700"/>
              </a:lnSpc>
              <a:buNone/>
            </a:pPr>
            <a:r>
              <a:rPr lang="en-US" altLang="ko-KR" sz="1100" b="1">
                <a:latin typeface="굴림체" panose="020B0609000101010101" pitchFamily="49" charset="-127"/>
                <a:ea typeface="굴림체" panose="020B0609000101010101" pitchFamily="49" charset="-127"/>
              </a:rPr>
              <a:t>3    c</a:t>
            </a:r>
          </a:p>
        </p:txBody>
      </p:sp>
      <p:sp>
        <p:nvSpPr>
          <p:cNvPr id="14" name="내용 개체 틀 2"/>
          <p:cNvSpPr txBox="1">
            <a:spLocks/>
          </p:cNvSpPr>
          <p:nvPr/>
        </p:nvSpPr>
        <p:spPr>
          <a:xfrm>
            <a:off x="2205372" y="2094837"/>
            <a:ext cx="1907850" cy="36610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SELECT *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FROM (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cross 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)  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cross 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*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cross join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cross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 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);</a:t>
            </a: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3    c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b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3    c    b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2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2    3    c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2    1    a    b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2    3    c    b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500"/>
              </a:lnSpc>
              <a:buNone/>
            </a:pPr>
            <a:endParaRPr lang="ko-KR" altLang="en-US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8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개의 행이 선택되었습니다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</a:p>
        </p:txBody>
      </p:sp>
      <p:sp>
        <p:nvSpPr>
          <p:cNvPr id="15" name="내용 개체 틀 2"/>
          <p:cNvSpPr txBox="1">
            <a:spLocks/>
          </p:cNvSpPr>
          <p:nvPr/>
        </p:nvSpPr>
        <p:spPr>
          <a:xfrm>
            <a:off x="4726142" y="119508"/>
            <a:ext cx="5227483" cy="13111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endParaRPr lang="en-US" altLang="ko-KR" sz="9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* from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  JOIN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select * from  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  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</p:txBody>
      </p:sp>
      <p:cxnSp>
        <p:nvCxnSpPr>
          <p:cNvPr id="16" name="꺾인 연결선 15"/>
          <p:cNvCxnSpPr>
            <a:stCxn id="14" idx="3"/>
            <a:endCxn id="15" idx="1"/>
          </p:cNvCxnSpPr>
          <p:nvPr/>
        </p:nvCxnSpPr>
        <p:spPr>
          <a:xfrm flipV="1">
            <a:off x="4113222" y="775100"/>
            <a:ext cx="612920" cy="3150263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꺾인 연결선 20"/>
          <p:cNvCxnSpPr>
            <a:stCxn id="17" idx="3"/>
            <a:endCxn id="14" idx="1"/>
          </p:cNvCxnSpPr>
          <p:nvPr/>
        </p:nvCxnSpPr>
        <p:spPr>
          <a:xfrm>
            <a:off x="1773086" y="3925363"/>
            <a:ext cx="432286" cy="12700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내용 개체 틀 2"/>
          <p:cNvSpPr txBox="1">
            <a:spLocks/>
          </p:cNvSpPr>
          <p:nvPr/>
        </p:nvSpPr>
        <p:spPr>
          <a:xfrm>
            <a:off x="4726142" y="4952946"/>
            <a:ext cx="2288610" cy="18056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FULL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900" b="1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FULL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    c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          b    </a:t>
            </a: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</p:txBody>
      </p:sp>
      <p:cxnSp>
        <p:nvCxnSpPr>
          <p:cNvPr id="28" name="꺾인 연결선 27"/>
          <p:cNvCxnSpPr>
            <a:stCxn id="14" idx="3"/>
            <a:endCxn id="44" idx="1"/>
          </p:cNvCxnSpPr>
          <p:nvPr/>
        </p:nvCxnSpPr>
        <p:spPr>
          <a:xfrm flipV="1">
            <a:off x="4113222" y="2344442"/>
            <a:ext cx="612920" cy="1580921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내용 개체 틀 2"/>
          <p:cNvSpPr txBox="1">
            <a:spLocks/>
          </p:cNvSpPr>
          <p:nvPr/>
        </p:nvSpPr>
        <p:spPr>
          <a:xfrm>
            <a:off x="9516510" y="1599742"/>
            <a:ext cx="2368711" cy="1501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endParaRPr lang="en-US" altLang="ko-KR" sz="9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900" b="1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RIGHT 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       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    </a:t>
            </a: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  <a:endParaRPr lang="en-US" altLang="ko-KR" sz="900" b="1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37" name="꺾인 연결선 36"/>
          <p:cNvCxnSpPr>
            <a:stCxn id="14" idx="3"/>
            <a:endCxn id="103" idx="1"/>
          </p:cNvCxnSpPr>
          <p:nvPr/>
        </p:nvCxnSpPr>
        <p:spPr>
          <a:xfrm>
            <a:off x="4113222" y="3925363"/>
            <a:ext cx="612921" cy="153473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내용 개체 틀 2"/>
          <p:cNvSpPr txBox="1">
            <a:spLocks/>
          </p:cNvSpPr>
          <p:nvPr/>
        </p:nvSpPr>
        <p:spPr>
          <a:xfrm>
            <a:off x="4726142" y="1589899"/>
            <a:ext cx="2419893" cy="15090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LEFT JOIN 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</p:txBody>
      </p:sp>
      <p:sp>
        <p:nvSpPr>
          <p:cNvPr id="94" name="내용 개체 틀 2"/>
          <p:cNvSpPr txBox="1">
            <a:spLocks/>
          </p:cNvSpPr>
          <p:nvPr/>
        </p:nvSpPr>
        <p:spPr>
          <a:xfrm>
            <a:off x="7147799" y="1602743"/>
            <a:ext cx="2368711" cy="149876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select * 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from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endParaRPr lang="en-US" altLang="ko-KR" sz="900" b="1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RIGHT JOIN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900" b="1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LEFT JOIN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       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    c</a:t>
            </a:r>
            <a:endParaRPr lang="ko-KR" altLang="en-US" sz="900" b="1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03" name="내용 개체 틀 2"/>
          <p:cNvSpPr txBox="1">
            <a:spLocks/>
          </p:cNvSpPr>
          <p:nvPr/>
        </p:nvSpPr>
        <p:spPr>
          <a:xfrm>
            <a:off x="4726143" y="3258191"/>
            <a:ext cx="2627157" cy="16412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FULL JOIN 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LEFT 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    c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</p:txBody>
      </p:sp>
      <p:sp>
        <p:nvSpPr>
          <p:cNvPr id="104" name="내용 개체 틀 2"/>
          <p:cNvSpPr txBox="1">
            <a:spLocks/>
          </p:cNvSpPr>
          <p:nvPr/>
        </p:nvSpPr>
        <p:spPr>
          <a:xfrm>
            <a:off x="7353300" y="3258191"/>
            <a:ext cx="2340136" cy="16412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RIGHT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900" b="1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FULL  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       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    </a:t>
            </a: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3    c</a:t>
            </a:r>
          </a:p>
        </p:txBody>
      </p:sp>
      <p:sp>
        <p:nvSpPr>
          <p:cNvPr id="105" name="내용 개체 틀 2"/>
          <p:cNvSpPr txBox="1">
            <a:spLocks/>
          </p:cNvSpPr>
          <p:nvPr/>
        </p:nvSpPr>
        <p:spPr>
          <a:xfrm>
            <a:off x="9693436" y="3257498"/>
            <a:ext cx="2340136" cy="16419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select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* from 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LEFT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 smtClean="0">
                <a:latin typeface="굴림체" panose="020B0609000101010101" pitchFamily="49" charset="-127"/>
                <a:ea typeface="굴림체" panose="020B0609000101010101" pitchFamily="49" charset="-127"/>
              </a:rPr>
              <a:t>학번</a:t>
            </a: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900" b="1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FULL JOIN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ON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수강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=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강좌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코드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;</a:t>
            </a:r>
          </a:p>
          <a:p>
            <a:pPr marL="0" indent="0" fontAlgn="base">
              <a:lnSpc>
                <a:spcPts val="500"/>
              </a:lnSpc>
              <a:buNone/>
            </a:pPr>
            <a:endParaRPr lang="en-US" altLang="ko-KR" sz="900" b="1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이름 학번 학번 코드 코드 과목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---- ---- ---- ---- ---- ----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김   </a:t>
            </a:r>
            <a:r>
              <a:rPr lang="en-US" altLang="ko-KR" sz="900" b="1">
                <a:latin typeface="굴림체" panose="020B0609000101010101" pitchFamily="49" charset="-127"/>
                <a:ea typeface="굴림체" panose="020B0609000101010101" pitchFamily="49" charset="-127"/>
              </a:rPr>
              <a:t>1    1    a    a    </a:t>
            </a:r>
            <a:r>
              <a:rPr lang="ko-KR" altLang="en-US" sz="900" b="1">
                <a:latin typeface="굴림체" panose="020B0609000101010101" pitchFamily="49" charset="-127"/>
                <a:ea typeface="굴림체" panose="020B0609000101010101" pitchFamily="49" charset="-127"/>
              </a:rPr>
              <a:t>국어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               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b    </a:t>
            </a: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영어</a:t>
            </a:r>
          </a:p>
          <a:p>
            <a:pPr marL="0" indent="0" fontAlgn="base">
              <a:lnSpc>
                <a:spcPts val="500"/>
              </a:lnSpc>
              <a:buNone/>
            </a:pPr>
            <a:r>
              <a:rPr lang="ko-KR" altLang="en-US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   </a:t>
            </a:r>
            <a:r>
              <a:rPr lang="en-US" altLang="ko-KR" sz="900" b="1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</a:p>
        </p:txBody>
      </p:sp>
      <p:cxnSp>
        <p:nvCxnSpPr>
          <p:cNvPr id="113" name="꺾인 연결선 112"/>
          <p:cNvCxnSpPr>
            <a:stCxn id="14" idx="3"/>
            <a:endCxn id="27" idx="1"/>
          </p:cNvCxnSpPr>
          <p:nvPr/>
        </p:nvCxnSpPr>
        <p:spPr>
          <a:xfrm>
            <a:off x="4113222" y="3925363"/>
            <a:ext cx="612920" cy="1930394"/>
          </a:xfrm>
          <a:prstGeom prst="bentConnector3">
            <a:avLst>
              <a:gd name="adj1" fmla="val 50000"/>
            </a:avLst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0" name="표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832123"/>
              </p:ext>
            </p:extLst>
          </p:nvPr>
        </p:nvGraphicFramePr>
        <p:xfrm>
          <a:off x="1328968" y="220472"/>
          <a:ext cx="649224" cy="621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997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28227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33781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강좌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642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과목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188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국어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402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b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영어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131" name="표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316699"/>
              </p:ext>
            </p:extLst>
          </p:nvPr>
        </p:nvGraphicFramePr>
        <p:xfrm>
          <a:off x="125902" y="220472"/>
          <a:ext cx="594361" cy="644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335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316026">
                  <a:extLst>
                    <a:ext uri="{9D8B030D-6E8A-4147-A177-3AD203B41FA5}">
                      <a16:colId xmlns:a16="http://schemas.microsoft.com/office/drawing/2014/main" val="3375301595"/>
                    </a:ext>
                  </a:extLst>
                </a:gridCol>
              </a:tblGrid>
              <a:tr h="11004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학생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828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이름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김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171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이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endParaRPr lang="ko-KR" altLang="en-US" sz="100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graphicFrame>
        <p:nvGraphicFramePr>
          <p:cNvPr id="132" name="표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665126"/>
              </p:ext>
            </p:extLst>
          </p:nvPr>
        </p:nvGraphicFramePr>
        <p:xfrm>
          <a:off x="692419" y="956506"/>
          <a:ext cx="578835" cy="64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51">
                  <a:extLst>
                    <a:ext uri="{9D8B030D-6E8A-4147-A177-3AD203B41FA5}">
                      <a16:colId xmlns:a16="http://schemas.microsoft.com/office/drawing/2014/main" val="322531240"/>
                    </a:ext>
                  </a:extLst>
                </a:gridCol>
                <a:gridCol w="287884">
                  <a:extLst>
                    <a:ext uri="{9D8B030D-6E8A-4147-A177-3AD203B41FA5}">
                      <a16:colId xmlns:a16="http://schemas.microsoft.com/office/drawing/2014/main" val="579145417"/>
                    </a:ext>
                  </a:extLst>
                </a:gridCol>
              </a:tblGrid>
              <a:tr h="15820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수강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25762"/>
                  </a:ext>
                </a:extLst>
              </a:tr>
              <a:tr h="1792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학번</a:t>
                      </a:r>
                      <a:endParaRPr lang="ko-KR" altLang="en-US" sz="1000" b="1" i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i="1" u="sng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코드</a:t>
                      </a:r>
                      <a:endParaRPr lang="ko-KR" altLang="en-US" sz="1000" b="1" i="1" u="sng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79003"/>
                  </a:ext>
                </a:extLst>
              </a:tr>
              <a:tr h="1120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a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23032"/>
                  </a:ext>
                </a:extLst>
              </a:tr>
              <a:tr h="15820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smtClean="0">
                          <a:solidFill>
                            <a:schemeClr val="tx1"/>
                          </a:solidFill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c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85915"/>
                  </a:ext>
                </a:extLst>
              </a:tr>
            </a:tbl>
          </a:graphicData>
        </a:graphic>
      </p:graphicFrame>
      <p:cxnSp>
        <p:nvCxnSpPr>
          <p:cNvPr id="133" name="꺾인 연결선 132"/>
          <p:cNvCxnSpPr>
            <a:stCxn id="130" idx="2"/>
            <a:endCxn id="132" idx="3"/>
          </p:cNvCxnSpPr>
          <p:nvPr/>
        </p:nvCxnSpPr>
        <p:spPr>
          <a:xfrm rot="5400000">
            <a:off x="1243121" y="870066"/>
            <a:ext cx="438592" cy="382326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꺾인 연결선 133"/>
          <p:cNvCxnSpPr>
            <a:stCxn id="131" idx="2"/>
            <a:endCxn id="132" idx="1"/>
          </p:cNvCxnSpPr>
          <p:nvPr/>
        </p:nvCxnSpPr>
        <p:spPr>
          <a:xfrm rot="16200000" flipH="1">
            <a:off x="350143" y="938248"/>
            <a:ext cx="415215" cy="269337"/>
          </a:xfrm>
          <a:prstGeom prst="bentConnector2">
            <a:avLst/>
          </a:prstGeom>
          <a:ln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연결선 134"/>
          <p:cNvCxnSpPr/>
          <p:nvPr/>
        </p:nvCxnSpPr>
        <p:spPr>
          <a:xfrm flipV="1">
            <a:off x="692419" y="635687"/>
            <a:ext cx="636549" cy="5845"/>
          </a:xfrm>
          <a:prstGeom prst="line">
            <a:avLst/>
          </a:prstGeom>
          <a:ln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23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480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3027</TotalTime>
  <Words>2307</Words>
  <Application>Microsoft Office PowerPoint</Application>
  <PresentationFormat>와이드스크린</PresentationFormat>
  <Paragraphs>756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5" baseType="lpstr">
      <vt:lpstr>굴림체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ks</dc:creator>
  <cp:lastModifiedBy>ks</cp:lastModifiedBy>
  <cp:revision>271</cp:revision>
  <cp:lastPrinted>2020-03-25T02:59:33Z</cp:lastPrinted>
  <dcterms:created xsi:type="dcterms:W3CDTF">2020-03-12T07:50:09Z</dcterms:created>
  <dcterms:modified xsi:type="dcterms:W3CDTF">2022-11-01T06:58:05Z</dcterms:modified>
</cp:coreProperties>
</file>